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Muli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43311C">
              <a:alpha val="6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8000" y="760500"/>
            <a:ext cx="3648000" cy="364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90100" y="44704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E0C391"/>
              </a:buClr>
              <a:buFont typeface="Muli"/>
              <a:buNone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748000" y="707525"/>
            <a:ext cx="3648000" cy="364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E0C391"/>
              </a:buClr>
              <a:buFont typeface="Muli"/>
              <a:buNone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sz="1600" i="1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SzPct val="83333"/>
              <a:buFont typeface="Muli"/>
              <a:buChar char="➜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75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SzPct val="83333"/>
              <a:buFont typeface="Muli"/>
              <a:buChar char="➜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75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buChar char="➜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buChar char="➜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Font typeface="Muli"/>
              <a:buChar char="➜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0C391"/>
              </a:buClr>
              <a:buFont typeface="Muli"/>
              <a:buChar char="➜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900" y="1232200"/>
            <a:ext cx="2950924" cy="24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53086" y="116959"/>
            <a:ext cx="674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Andrew Busto, Tyler Da Costa, Connor Goudie, Sheldon Lynn and Thomas McKay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048000" y="108622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E0C391"/>
                </a:solidFill>
              </a:rPr>
              <a:t>Motivation and Solution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25025" y="665325"/>
            <a:ext cx="2233200" cy="37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E0C391"/>
                </a:solidFill>
              </a:rPr>
              <a:t>Make a site that better represents the company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E0C39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E0C391"/>
                </a:solidFill>
              </a:rPr>
              <a:t>Show off the work of local artists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6910800" y="665325"/>
            <a:ext cx="2233200" cy="38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E0C391"/>
                </a:solidFill>
              </a:rPr>
              <a:t>Provide a better design than the current website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rgbClr val="E0C39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E0C391"/>
                </a:solidFill>
              </a:rPr>
              <a:t>Create a more responsive and mobile friendly site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rgbClr val="E0C391"/>
              </a:solidFill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6858216" y="133825"/>
            <a:ext cx="0" cy="467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48000" y="1080250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Improving the original 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387"/>
            <a:ext cx="91440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100"/>
            <a:ext cx="91440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90100" y="82050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0C391"/>
                </a:solidFill>
              </a:rPr>
              <a:t>What we did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135531" y="805475"/>
            <a:ext cx="34932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Used flexboxes in our navigation, headers and footers and some images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E0D8B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Added CSS to turn the site mobile at lower resolutions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E0D8B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Kept the website small and easy to navigate to improve accessibility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E0D8B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E0C391"/>
                </a:solidFill>
              </a:rPr>
              <a:t>Lessons Learned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128375" y="1073540"/>
            <a:ext cx="34932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Flex box is amazing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How to pick a good colour scheme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How to make a fluid and responsive design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en-CA" sz="2200" dirty="0"/>
              <a:t>We should have finalized website structure before working on other pages</a:t>
            </a:r>
            <a:endParaRPr sz="2200" dirty="0"/>
          </a:p>
          <a:p>
            <a:pPr lvl="0"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 i="0" dirty="0">
                <a:latin typeface="Muli" panose="020B0604020202020204" charset="0"/>
              </a:rPr>
              <a:t>Demonstration of our site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Muli</vt:lpstr>
      <vt:lpstr>Banquo template</vt:lpstr>
      <vt:lpstr>PowerPoint Presentation</vt:lpstr>
      <vt:lpstr>Motivation and Solution</vt:lpstr>
      <vt:lpstr>PowerPoint Presentation</vt:lpstr>
      <vt:lpstr>Improving the original design</vt:lpstr>
      <vt:lpstr>PowerPoint Presentation</vt:lpstr>
      <vt:lpstr>PowerPoint Presentation</vt:lpstr>
      <vt:lpstr>What we did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Connor Goudie</cp:lastModifiedBy>
  <cp:revision>3</cp:revision>
  <dcterms:modified xsi:type="dcterms:W3CDTF">2016-04-12T20:04:45Z</dcterms:modified>
</cp:coreProperties>
</file>