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uli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li-italic.fntdata"/><Relationship Id="rId14" Type="http://schemas.openxmlformats.org/officeDocument/2006/relationships/font" Target="fonts/Muli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43311C">
              <a:alpha val="6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2748000" y="760500"/>
            <a:ext cx="3648000" cy="3648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 sz="2400">
                <a:solidFill>
                  <a:srgbClr val="E0C391"/>
                </a:solidFill>
              </a:defRPr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190100" y="44704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Clr>
                <a:srgbClr val="E0C391"/>
              </a:buClr>
              <a:buFont typeface="Muli"/>
              <a:buNone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2748000" y="707525"/>
            <a:ext cx="3648000" cy="3648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 sz="2400">
                <a:solidFill>
                  <a:srgbClr val="E0C391"/>
                </a:solidFill>
              </a:defRPr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E0C391"/>
              </a:buClr>
              <a:buFont typeface="Muli"/>
              <a:buNone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None/>
              <a:defRPr sz="2400">
                <a:solidFill>
                  <a:srgbClr val="E0C391"/>
                </a:solidFill>
              </a:defRPr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i="1" sz="1600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i="1" sz="1600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i="1" sz="1600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i="1" sz="1600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i="1" sz="1600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i="1" sz="1600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i="1" sz="1600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i="1" sz="1600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E0C391"/>
              </a:buClr>
              <a:buSzPct val="100000"/>
              <a:buFont typeface="Georgia"/>
              <a:defRPr i="1" sz="1600">
                <a:solidFill>
                  <a:srgbClr val="E0C39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0C391"/>
              </a:buClr>
              <a:buSzPct val="83333"/>
              <a:buFont typeface="Muli"/>
              <a:buChar char="➜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SzPct val="75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0C391"/>
              </a:buClr>
              <a:buSzPct val="83333"/>
              <a:buFont typeface="Muli"/>
              <a:buChar char="➜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SzPct val="75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24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buChar char="➜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buChar char="➜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SzPct val="100000"/>
              <a:buFont typeface="Muli"/>
              <a:defRPr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0C391"/>
              </a:buClr>
              <a:buFont typeface="Muli"/>
              <a:buChar char="➜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SzPct val="100000"/>
              <a:defRPr sz="1400">
                <a:solidFill>
                  <a:srgbClr val="E0C39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0C391"/>
              </a:buClr>
              <a:buFont typeface="Muli"/>
              <a:buChar char="➜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E0C391"/>
              </a:buClr>
              <a:buFont typeface="Muli"/>
              <a:defRPr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6A5750">
              <a:alpha val="43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43311C">
              <a:alpha val="7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buNone/>
              <a:defRPr b="1" sz="1800">
                <a:solidFill>
                  <a:srgbClr val="E0C3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900" y="1232200"/>
            <a:ext cx="2950924" cy="24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048000" y="108622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E0C391"/>
                </a:solidFill>
              </a:rPr>
              <a:t>Motivation and Solution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625025" y="665325"/>
            <a:ext cx="22332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E0C391"/>
                </a:solidFill>
              </a:rPr>
              <a:t>Make a site that better represents the company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0C39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E0C391"/>
                </a:solidFill>
              </a:rPr>
              <a:t>Show off the work of local artists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0C39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E0C391"/>
                </a:solidFill>
              </a:rPr>
              <a:t>Get into co-op</a:t>
            </a: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6910800" y="665325"/>
            <a:ext cx="22332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0C391"/>
                </a:solidFill>
              </a:rPr>
              <a:t>Provide a better design than the current website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E0C39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0C391"/>
                </a:solidFill>
              </a:rPr>
              <a:t>Create a more responsive and mobile friendly site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E0C39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0C391"/>
                </a:solidFill>
              </a:rPr>
              <a:t>Showcase artists’ work with an online gallery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6858216" y="133825"/>
            <a:ext cx="0" cy="467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048000" y="1080250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Improving the original design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387"/>
            <a:ext cx="91440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100"/>
            <a:ext cx="91440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90100" y="82050"/>
            <a:ext cx="6763800" cy="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0C391"/>
                </a:solidFill>
              </a:rPr>
              <a:t>What we did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135531" y="805475"/>
            <a:ext cx="3493200" cy="31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E0D8B4"/>
                </a:solidFill>
              </a:rPr>
              <a:t>Used flexboxes in our navigation, headers and footers and some images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E0D8B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E0D8B4"/>
                </a:solidFill>
              </a:rPr>
              <a:t>Added CSS to turn the site mobile at lower resolutions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E0D8B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E0D8B4"/>
                </a:solidFill>
              </a:rPr>
              <a:t>Kept the website small and easy to navigate to improve accessibility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E0D8B4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E0C391"/>
                </a:solidFill>
              </a:rPr>
              <a:t>Lessons Learned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128481" y="1509475"/>
            <a:ext cx="3493200" cy="31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Flex box is amazing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How to pick a good colour scheme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How to make a fluid and responsive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0" lang="en" sz="2600"/>
              <a:t>Demonstration of our site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