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286D-3744-4D09-8975-81A539BB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EBDF6-05F9-46BF-B9B0-36633DB0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7766-133E-41DF-800D-BD6A83E1F40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A4626-FAC5-4D6E-BC44-AE37EE7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B0C5E-CF23-467C-BF97-AE095092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2EDD-FF21-4B78-B03C-1F32C6610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9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561EC-9A97-4BCB-B292-0D0A01B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8985-8E06-4871-8786-B5FD46B1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026B-F096-4ED0-84F8-B2A17D194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7766-133E-41DF-800D-BD6A83E1F401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2F94-0A9C-4BE9-BD1C-A6DDAAC61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983F-D669-4ADB-87C5-9D0CEF15E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2EDD-FF21-4B78-B03C-1F32C6610A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36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88E521-0869-4D34-91F9-15C15DD5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chemeClr val="tx1"/>
                </a:solidFill>
              </a:rPr>
              <a:t>CS50 Web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 Project 0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Demo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785B4-A016-4781-A4EC-C765D12C8D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CDA33B-6CF1-43DF-A1CA-A19ED10A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Specification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5046D-7DAD-4A29-A124-3F818F831C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16CAC7-EE73-4422-87C9-C367BCDC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DEMO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43212-6C24-4EBD-AAD5-84D99EC59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CS50 Web  Project 0 Demo</vt:lpstr>
      <vt:lpstr>Specification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Web  Project 0 Demo</dc:title>
  <dc:creator>C.J. Rupp</dc:creator>
  <cp:lastModifiedBy>C.J. Rupp</cp:lastModifiedBy>
  <cp:revision>1</cp:revision>
  <dcterms:created xsi:type="dcterms:W3CDTF">2020-10-30T15:48:33Z</dcterms:created>
  <dcterms:modified xsi:type="dcterms:W3CDTF">2020-10-30T15:48:33Z</dcterms:modified>
</cp:coreProperties>
</file>