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D5F"/>
    <a:srgbClr val="FB6C47"/>
    <a:srgbClr val="FD9E00"/>
    <a:srgbClr val="B88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55220" y="2427639"/>
            <a:ext cx="5036780" cy="4439886"/>
          </a:xfrm>
          <a:custGeom>
            <a:avLst/>
            <a:gdLst/>
            <a:ahLst/>
            <a:cxnLst/>
            <a:rect l="l" t="t" r="r" b="b"/>
            <a:pathLst>
              <a:path w="4422841" h="3898703">
                <a:moveTo>
                  <a:pt x="4422779" y="728047"/>
                </a:moveTo>
                <a:cubicBezTo>
                  <a:pt x="3953202" y="277162"/>
                  <a:pt x="3315584" y="0"/>
                  <a:pt x="2613176" y="0"/>
                </a:cubicBezTo>
                <a:cubicBezTo>
                  <a:pt x="1169965" y="0"/>
                  <a:pt x="0" y="1169965"/>
                  <a:pt x="0" y="2613176"/>
                </a:cubicBezTo>
                <a:cubicBezTo>
                  <a:pt x="0" y="3080543"/>
                  <a:pt x="122825" y="3519114"/>
                  <a:pt x="337722" y="3898704"/>
                </a:cubicBezTo>
                <a:lnTo>
                  <a:pt x="4422842" y="3898704"/>
                </a:lnTo>
                <a:lnTo>
                  <a:pt x="4422842" y="728047"/>
                </a:ln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7434363" y="2741441"/>
            <a:ext cx="392661" cy="701492"/>
          </a:xfrm>
          <a:custGeom>
            <a:avLst/>
            <a:gdLst/>
            <a:ahLst/>
            <a:cxnLst/>
            <a:rect l="l" t="t" r="r" b="b"/>
            <a:pathLst>
              <a:path w="344799" h="615986">
                <a:moveTo>
                  <a:pt x="344800" y="442453"/>
                </a:moveTo>
                <a:lnTo>
                  <a:pt x="34801" y="8050"/>
                </a:lnTo>
                <a:cubicBezTo>
                  <a:pt x="28359" y="-981"/>
                  <a:pt x="15666" y="-2686"/>
                  <a:pt x="7078" y="4324"/>
                </a:cubicBezTo>
                <a:lnTo>
                  <a:pt x="7078" y="4324"/>
                </a:lnTo>
                <a:cubicBezTo>
                  <a:pt x="-184" y="10260"/>
                  <a:pt x="-2142" y="20616"/>
                  <a:pt x="2531" y="28762"/>
                </a:cubicBezTo>
                <a:lnTo>
                  <a:pt x="90814" y="182720"/>
                </a:lnTo>
                <a:cubicBezTo>
                  <a:pt x="95044" y="190045"/>
                  <a:pt x="94539" y="199202"/>
                  <a:pt x="89550" y="206022"/>
                </a:cubicBezTo>
                <a:lnTo>
                  <a:pt x="23307" y="296704"/>
                </a:lnTo>
                <a:cubicBezTo>
                  <a:pt x="-5047" y="335541"/>
                  <a:pt x="-5615" y="388144"/>
                  <a:pt x="21918" y="427612"/>
                </a:cubicBezTo>
                <a:lnTo>
                  <a:pt x="153395" y="615987"/>
                </a:lnTo>
                <a:lnTo>
                  <a:pt x="344800" y="442453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217285" y="5425630"/>
            <a:ext cx="860318" cy="1440097"/>
          </a:xfrm>
          <a:custGeom>
            <a:avLst/>
            <a:gdLst/>
            <a:ahLst/>
            <a:cxnLst/>
            <a:rect l="l" t="t" r="r" b="b"/>
            <a:pathLst>
              <a:path w="755453" h="1264562">
                <a:moveTo>
                  <a:pt x="0" y="0"/>
                </a:moveTo>
                <a:lnTo>
                  <a:pt x="57845" y="1264562"/>
                </a:lnTo>
                <a:lnTo>
                  <a:pt x="755454" y="1264562"/>
                </a:lnTo>
                <a:lnTo>
                  <a:pt x="748002" y="273815"/>
                </a:lnTo>
                <a:close/>
              </a:path>
            </a:pathLst>
          </a:custGeom>
          <a:solidFill>
            <a:srgbClr val="19284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9790232" y="5354649"/>
            <a:ext cx="1070814" cy="1511077"/>
          </a:xfrm>
          <a:custGeom>
            <a:avLst/>
            <a:gdLst/>
            <a:ahLst/>
            <a:cxnLst/>
            <a:rect l="l" t="t" r="r" b="b"/>
            <a:pathLst>
              <a:path w="940291" h="1326890">
                <a:moveTo>
                  <a:pt x="0" y="0"/>
                </a:moveTo>
                <a:lnTo>
                  <a:pt x="89040" y="1326890"/>
                </a:lnTo>
                <a:lnTo>
                  <a:pt x="940291" y="1326890"/>
                </a:lnTo>
                <a:lnTo>
                  <a:pt x="932839" y="336143"/>
                </a:lnTo>
                <a:close/>
              </a:path>
            </a:pathLst>
          </a:custGeom>
          <a:solidFill>
            <a:srgbClr val="253D5F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9486031" y="2049243"/>
            <a:ext cx="1600461" cy="1686568"/>
          </a:xfrm>
          <a:custGeom>
            <a:avLst/>
            <a:gdLst/>
            <a:ahLst/>
            <a:cxnLst/>
            <a:rect l="l" t="t" r="r" b="b"/>
            <a:pathLst>
              <a:path w="1405379" h="1480990">
                <a:moveTo>
                  <a:pt x="421521" y="23093"/>
                </a:moveTo>
                <a:cubicBezTo>
                  <a:pt x="421521" y="23093"/>
                  <a:pt x="282024" y="-39235"/>
                  <a:pt x="192920" y="40901"/>
                </a:cubicBezTo>
                <a:cubicBezTo>
                  <a:pt x="103880" y="121038"/>
                  <a:pt x="14840" y="224918"/>
                  <a:pt x="32648" y="486166"/>
                </a:cubicBezTo>
                <a:cubicBezTo>
                  <a:pt x="50456" y="747414"/>
                  <a:pt x="195888" y="929979"/>
                  <a:pt x="0" y="1263911"/>
                </a:cubicBezTo>
                <a:cubicBezTo>
                  <a:pt x="0" y="1263911"/>
                  <a:pt x="151368" y="1584520"/>
                  <a:pt x="498689" y="1446476"/>
                </a:cubicBezTo>
                <a:cubicBezTo>
                  <a:pt x="846009" y="1308432"/>
                  <a:pt x="1028573" y="1464284"/>
                  <a:pt x="1179942" y="1459863"/>
                </a:cubicBezTo>
                <a:cubicBezTo>
                  <a:pt x="1331311" y="1455379"/>
                  <a:pt x="1442643" y="1353015"/>
                  <a:pt x="1393702" y="1134835"/>
                </a:cubicBezTo>
                <a:cubicBezTo>
                  <a:pt x="1344698" y="916654"/>
                  <a:pt x="1197813" y="996790"/>
                  <a:pt x="1131002" y="898846"/>
                </a:cubicBezTo>
                <a:cubicBezTo>
                  <a:pt x="1064189" y="800902"/>
                  <a:pt x="912821" y="662857"/>
                  <a:pt x="810393" y="627241"/>
                </a:cubicBezTo>
                <a:cubicBezTo>
                  <a:pt x="707965" y="591562"/>
                  <a:pt x="825233" y="60162"/>
                  <a:pt x="421521" y="23093"/>
                </a:cubicBezTo>
                <a:close/>
              </a:path>
            </a:pathLst>
          </a:custGeom>
          <a:solidFill>
            <a:srgbClr val="25265E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9129102" y="3103135"/>
            <a:ext cx="1821442" cy="2898403"/>
          </a:xfrm>
          <a:custGeom>
            <a:avLst/>
            <a:gdLst/>
            <a:ahLst/>
            <a:cxnLst/>
            <a:rect l="l" t="t" r="r" b="b"/>
            <a:pathLst>
              <a:path w="1599424" h="2545113">
                <a:moveTo>
                  <a:pt x="607256" y="10420"/>
                </a:moveTo>
                <a:cubicBezTo>
                  <a:pt x="607256" y="10420"/>
                  <a:pt x="251032" y="56455"/>
                  <a:pt x="75919" y="293897"/>
                </a:cubicBezTo>
                <a:cubicBezTo>
                  <a:pt x="75919" y="293897"/>
                  <a:pt x="-33897" y="1709827"/>
                  <a:pt x="10623" y="2386660"/>
                </a:cubicBezTo>
                <a:cubicBezTo>
                  <a:pt x="10623" y="2386660"/>
                  <a:pt x="598352" y="2689460"/>
                  <a:pt x="1569081" y="2457892"/>
                </a:cubicBezTo>
                <a:cubicBezTo>
                  <a:pt x="1569081" y="2457892"/>
                  <a:pt x="1813974" y="53424"/>
                  <a:pt x="912330" y="0"/>
                </a:cubicBezTo>
                <a:lnTo>
                  <a:pt x="607256" y="10420"/>
                </a:lnTo>
                <a:close/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7511822" y="3160667"/>
            <a:ext cx="2029943" cy="1278926"/>
          </a:xfrm>
          <a:custGeom>
            <a:avLst/>
            <a:gdLst/>
            <a:ahLst/>
            <a:cxnLst/>
            <a:rect l="l" t="t" r="r" b="b"/>
            <a:pathLst>
              <a:path w="1782511" h="1123036">
                <a:moveTo>
                  <a:pt x="1718731" y="32648"/>
                </a:moveTo>
                <a:cubicBezTo>
                  <a:pt x="1718731" y="32648"/>
                  <a:pt x="1504908" y="102744"/>
                  <a:pt x="866849" y="665340"/>
                </a:cubicBezTo>
                <a:cubicBezTo>
                  <a:pt x="836411" y="692178"/>
                  <a:pt x="789554" y="687126"/>
                  <a:pt x="765431" y="654541"/>
                </a:cubicBezTo>
                <a:lnTo>
                  <a:pt x="282024" y="0"/>
                </a:lnTo>
                <a:lnTo>
                  <a:pt x="0" y="210792"/>
                </a:lnTo>
                <a:lnTo>
                  <a:pt x="464651" y="916800"/>
                </a:lnTo>
                <a:cubicBezTo>
                  <a:pt x="591076" y="1108963"/>
                  <a:pt x="840452" y="1177480"/>
                  <a:pt x="1047329" y="1076883"/>
                </a:cubicBezTo>
                <a:lnTo>
                  <a:pt x="1782512" y="706513"/>
                </a:lnTo>
                <a:lnTo>
                  <a:pt x="1718731" y="32648"/>
                </a:lnTo>
                <a:close/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8509929" y="3114827"/>
            <a:ext cx="1310721" cy="2909134"/>
          </a:xfrm>
          <a:custGeom>
            <a:avLst/>
            <a:gdLst/>
            <a:ahLst/>
            <a:cxnLst/>
            <a:rect l="l" t="t" r="r" b="b"/>
            <a:pathLst>
              <a:path w="1150956" h="2554536">
                <a:moveTo>
                  <a:pt x="1150957" y="153"/>
                </a:moveTo>
                <a:cubicBezTo>
                  <a:pt x="1150957" y="153"/>
                  <a:pt x="821445" y="158973"/>
                  <a:pt x="963972" y="2554537"/>
                </a:cubicBezTo>
                <a:cubicBezTo>
                  <a:pt x="963972" y="2554537"/>
                  <a:pt x="647848" y="2530035"/>
                  <a:pt x="480881" y="2383087"/>
                </a:cubicBezTo>
                <a:cubicBezTo>
                  <a:pt x="480881" y="2383087"/>
                  <a:pt x="429667" y="1481443"/>
                  <a:pt x="474188" y="1178642"/>
                </a:cubicBezTo>
                <a:lnTo>
                  <a:pt x="133561" y="1234277"/>
                </a:lnTo>
                <a:lnTo>
                  <a:pt x="0" y="673259"/>
                </a:lnTo>
                <a:cubicBezTo>
                  <a:pt x="-63" y="673259"/>
                  <a:pt x="652268" y="-11720"/>
                  <a:pt x="1150957" y="153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9795337" y="2664598"/>
            <a:ext cx="372663" cy="584251"/>
          </a:xfrm>
          <a:custGeom>
            <a:avLst/>
            <a:gdLst/>
            <a:ahLst/>
            <a:cxnLst/>
            <a:rect l="l" t="t" r="r" b="b"/>
            <a:pathLst>
              <a:path w="327239" h="513036">
                <a:moveTo>
                  <a:pt x="0" y="117963"/>
                </a:moveTo>
                <a:cubicBezTo>
                  <a:pt x="0" y="117963"/>
                  <a:pt x="31196" y="351741"/>
                  <a:pt x="17808" y="463073"/>
                </a:cubicBezTo>
                <a:cubicBezTo>
                  <a:pt x="17808" y="463073"/>
                  <a:pt x="186985" y="616715"/>
                  <a:pt x="327239" y="385147"/>
                </a:cubicBezTo>
                <a:cubicBezTo>
                  <a:pt x="327239" y="385147"/>
                  <a:pt x="260428" y="327239"/>
                  <a:pt x="227085" y="0"/>
                </a:cubicBezTo>
                <a:lnTo>
                  <a:pt x="0" y="117963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9795337" y="2664598"/>
            <a:ext cx="282482" cy="372490"/>
          </a:xfrm>
          <a:custGeom>
            <a:avLst/>
            <a:gdLst/>
            <a:ahLst/>
            <a:cxnLst/>
            <a:rect l="l" t="t" r="r" b="b"/>
            <a:pathLst>
              <a:path w="248050" h="327087">
                <a:moveTo>
                  <a:pt x="248050" y="153200"/>
                </a:moveTo>
                <a:cubicBezTo>
                  <a:pt x="240346" y="110195"/>
                  <a:pt x="233147" y="59613"/>
                  <a:pt x="227085" y="0"/>
                </a:cubicBezTo>
                <a:lnTo>
                  <a:pt x="0" y="117963"/>
                </a:lnTo>
                <a:cubicBezTo>
                  <a:pt x="0" y="117963"/>
                  <a:pt x="14083" y="223674"/>
                  <a:pt x="19261" y="326734"/>
                </a:cubicBezTo>
                <a:cubicBezTo>
                  <a:pt x="125920" y="333554"/>
                  <a:pt x="201256" y="240472"/>
                  <a:pt x="248050" y="153200"/>
                </a:cubicBez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9572707" y="2188229"/>
            <a:ext cx="597663" cy="757587"/>
          </a:xfrm>
          <a:custGeom>
            <a:avLst/>
            <a:gdLst/>
            <a:ahLst/>
            <a:cxnLst/>
            <a:rect l="l" t="t" r="r" b="b"/>
            <a:pathLst>
              <a:path w="524813" h="665244">
                <a:moveTo>
                  <a:pt x="15897" y="96937"/>
                </a:moveTo>
                <a:cubicBezTo>
                  <a:pt x="15897" y="96937"/>
                  <a:pt x="-73143" y="548138"/>
                  <a:pt x="170233" y="649050"/>
                </a:cubicBezTo>
                <a:cubicBezTo>
                  <a:pt x="413673" y="749963"/>
                  <a:pt x="523490" y="346250"/>
                  <a:pt x="523490" y="346250"/>
                </a:cubicBezTo>
                <a:cubicBezTo>
                  <a:pt x="523490" y="346250"/>
                  <a:pt x="568010" y="-81207"/>
                  <a:pt x="140553" y="13770"/>
                </a:cubicBezTo>
                <a:lnTo>
                  <a:pt x="15897" y="96937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9746292" y="2112093"/>
            <a:ext cx="507005" cy="484041"/>
          </a:xfrm>
          <a:custGeom>
            <a:avLst/>
            <a:gdLst/>
            <a:ahLst/>
            <a:cxnLst/>
            <a:rect l="l" t="t" r="r" b="b"/>
            <a:pathLst>
              <a:path w="445206" h="425041">
                <a:moveTo>
                  <a:pt x="0" y="95530"/>
                </a:moveTo>
                <a:cubicBezTo>
                  <a:pt x="0" y="95530"/>
                  <a:pt x="127624" y="330066"/>
                  <a:pt x="412616" y="425042"/>
                </a:cubicBezTo>
                <a:cubicBezTo>
                  <a:pt x="412616" y="425042"/>
                  <a:pt x="528369" y="169730"/>
                  <a:pt x="323576" y="71785"/>
                </a:cubicBezTo>
                <a:cubicBezTo>
                  <a:pt x="118721" y="-26159"/>
                  <a:pt x="29680" y="-29127"/>
                  <a:pt x="0" y="95530"/>
                </a:cubicBezTo>
                <a:close/>
              </a:path>
            </a:pathLst>
          </a:custGeom>
          <a:solidFill>
            <a:srgbClr val="25265E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9924641" y="3103207"/>
            <a:ext cx="1129501" cy="3007219"/>
          </a:xfrm>
          <a:custGeom>
            <a:avLst/>
            <a:gdLst/>
            <a:ahLst/>
            <a:cxnLst/>
            <a:rect l="l" t="t" r="r" b="b"/>
            <a:pathLst>
              <a:path w="991825" h="2640666">
                <a:moveTo>
                  <a:pt x="213697" y="0"/>
                </a:moveTo>
                <a:cubicBezTo>
                  <a:pt x="213697" y="0"/>
                  <a:pt x="46730" y="182564"/>
                  <a:pt x="46730" y="563291"/>
                </a:cubicBezTo>
                <a:cubicBezTo>
                  <a:pt x="46730" y="944017"/>
                  <a:pt x="0" y="2640456"/>
                  <a:pt x="0" y="2640456"/>
                </a:cubicBezTo>
                <a:cubicBezTo>
                  <a:pt x="0" y="2640456"/>
                  <a:pt x="781471" y="2653844"/>
                  <a:pt x="915031" y="2466796"/>
                </a:cubicBezTo>
                <a:cubicBezTo>
                  <a:pt x="1048592" y="2279748"/>
                  <a:pt x="1108710" y="77926"/>
                  <a:pt x="213697" y="0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0079259" y="3803012"/>
            <a:ext cx="904045" cy="1653108"/>
          </a:xfrm>
          <a:custGeom>
            <a:avLst/>
            <a:gdLst/>
            <a:ahLst/>
            <a:cxnLst/>
            <a:rect l="l" t="t" r="r" b="b"/>
            <a:pathLst>
              <a:path w="793850" h="1451609">
                <a:moveTo>
                  <a:pt x="0" y="62328"/>
                </a:moveTo>
                <a:cubicBezTo>
                  <a:pt x="0" y="62328"/>
                  <a:pt x="195888" y="547693"/>
                  <a:pt x="258280" y="779198"/>
                </a:cubicBezTo>
                <a:lnTo>
                  <a:pt x="405228" y="992958"/>
                </a:lnTo>
                <a:cubicBezTo>
                  <a:pt x="405228" y="992958"/>
                  <a:pt x="472040" y="1126518"/>
                  <a:pt x="414132" y="1451610"/>
                </a:cubicBezTo>
                <a:cubicBezTo>
                  <a:pt x="414132" y="1451610"/>
                  <a:pt x="819297" y="743645"/>
                  <a:pt x="792585" y="512077"/>
                </a:cubicBezTo>
                <a:cubicBezTo>
                  <a:pt x="765873" y="280509"/>
                  <a:pt x="396324" y="0"/>
                  <a:pt x="396324" y="0"/>
                </a:cubicBezTo>
                <a:lnTo>
                  <a:pt x="0" y="62328"/>
                </a:ln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 rot="17356105">
            <a:off x="10070715" y="2559315"/>
            <a:ext cx="174900" cy="126715"/>
          </a:xfrm>
          <a:custGeom>
            <a:avLst/>
            <a:gdLst/>
            <a:ahLst/>
            <a:cxnLst/>
            <a:rect l="l" t="t" r="r" b="b"/>
            <a:pathLst>
              <a:path w="153581" h="111270">
                <a:moveTo>
                  <a:pt x="153582" y="55635"/>
                </a:moveTo>
                <a:cubicBezTo>
                  <a:pt x="153582" y="86362"/>
                  <a:pt x="119201" y="111271"/>
                  <a:pt x="76791" y="111271"/>
                </a:cubicBezTo>
                <a:cubicBezTo>
                  <a:pt x="34380" y="111271"/>
                  <a:pt x="0" y="86362"/>
                  <a:pt x="0" y="55635"/>
                </a:cubicBezTo>
                <a:cubicBezTo>
                  <a:pt x="0" y="24909"/>
                  <a:pt x="34380" y="0"/>
                  <a:pt x="76791" y="0"/>
                </a:cubicBezTo>
                <a:cubicBezTo>
                  <a:pt x="119201" y="0"/>
                  <a:pt x="153582" y="24909"/>
                  <a:pt x="153582" y="55635"/>
                </a:cubicBez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974190" y="5786643"/>
            <a:ext cx="937771" cy="257074"/>
          </a:xfrm>
          <a:custGeom>
            <a:avLst/>
            <a:gdLst/>
            <a:ahLst/>
            <a:cxnLst/>
            <a:rect l="l" t="t" r="r" b="b"/>
            <a:pathLst>
              <a:path w="823465" h="225739">
                <a:moveTo>
                  <a:pt x="7136" y="0"/>
                </a:moveTo>
                <a:lnTo>
                  <a:pt x="0" y="214833"/>
                </a:lnTo>
                <a:cubicBezTo>
                  <a:pt x="0" y="214833"/>
                  <a:pt x="544220" y="272110"/>
                  <a:pt x="823465" y="124151"/>
                </a:cubicBezTo>
                <a:lnTo>
                  <a:pt x="7136" y="0"/>
                </a:ln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9835645" y="4912911"/>
            <a:ext cx="1475481" cy="1077874"/>
          </a:xfrm>
          <a:custGeom>
            <a:avLst/>
            <a:gdLst/>
            <a:ahLst/>
            <a:cxnLst/>
            <a:rect l="l" t="t" r="r" b="b"/>
            <a:pathLst>
              <a:path w="1295633" h="946491">
                <a:moveTo>
                  <a:pt x="1170881" y="946259"/>
                </a:moveTo>
                <a:lnTo>
                  <a:pt x="45816" y="840484"/>
                </a:lnTo>
                <a:cubicBezTo>
                  <a:pt x="18030" y="837896"/>
                  <a:pt x="-2367" y="813267"/>
                  <a:pt x="222" y="785482"/>
                </a:cubicBezTo>
                <a:lnTo>
                  <a:pt x="69749" y="45815"/>
                </a:lnTo>
                <a:cubicBezTo>
                  <a:pt x="72338" y="18030"/>
                  <a:pt x="96966" y="-2367"/>
                  <a:pt x="124752" y="222"/>
                </a:cubicBezTo>
                <a:lnTo>
                  <a:pt x="1249817" y="105996"/>
                </a:lnTo>
                <a:cubicBezTo>
                  <a:pt x="1277603" y="108586"/>
                  <a:pt x="1298000" y="133214"/>
                  <a:pt x="1295412" y="161000"/>
                </a:cubicBezTo>
                <a:lnTo>
                  <a:pt x="1225884" y="900666"/>
                </a:lnTo>
                <a:cubicBezTo>
                  <a:pt x="1223295" y="928514"/>
                  <a:pt x="1198667" y="948911"/>
                  <a:pt x="1170881" y="946259"/>
                </a:cubicBezTo>
                <a:close/>
              </a:path>
            </a:pathLst>
          </a:custGeom>
          <a:solidFill>
            <a:srgbClr val="FFFAEA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0287020" y="5656332"/>
            <a:ext cx="532530" cy="358181"/>
          </a:xfrm>
          <a:custGeom>
            <a:avLst/>
            <a:gdLst/>
            <a:ahLst/>
            <a:cxnLst/>
            <a:rect l="l" t="t" r="r" b="b"/>
            <a:pathLst>
              <a:path w="467619" h="314522">
                <a:moveTo>
                  <a:pt x="236114" y="0"/>
                </a:moveTo>
                <a:cubicBezTo>
                  <a:pt x="236114" y="0"/>
                  <a:pt x="184900" y="191468"/>
                  <a:pt x="91377" y="229295"/>
                </a:cubicBezTo>
                <a:cubicBezTo>
                  <a:pt x="91377" y="229295"/>
                  <a:pt x="44646" y="238198"/>
                  <a:pt x="22354" y="222601"/>
                </a:cubicBezTo>
                <a:cubicBezTo>
                  <a:pt x="63" y="207003"/>
                  <a:pt x="-26649" y="262700"/>
                  <a:pt x="57971" y="293833"/>
                </a:cubicBezTo>
                <a:cubicBezTo>
                  <a:pt x="142591" y="325029"/>
                  <a:pt x="322881" y="327239"/>
                  <a:pt x="396387" y="256007"/>
                </a:cubicBezTo>
                <a:cubicBezTo>
                  <a:pt x="396387" y="256007"/>
                  <a:pt x="454295" y="198099"/>
                  <a:pt x="467619" y="66749"/>
                </a:cubicBezTo>
                <a:lnTo>
                  <a:pt x="236114" y="0"/>
                </a:lnTo>
                <a:close/>
              </a:path>
            </a:pathLst>
          </a:custGeom>
          <a:solidFill>
            <a:srgbClr val="FFD2CC"/>
          </a:solidFill>
          <a:ln cap="flat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10107161" y="3235028"/>
            <a:ext cx="1052187" cy="2606342"/>
          </a:xfrm>
          <a:custGeom>
            <a:avLst/>
            <a:gdLst/>
            <a:ahLst/>
            <a:cxnLst/>
            <a:rect l="l" t="t" r="r" b="b"/>
            <a:pathLst>
              <a:path w="923935" h="2288652">
                <a:moveTo>
                  <a:pt x="336206" y="0"/>
                </a:moveTo>
                <a:cubicBezTo>
                  <a:pt x="336206" y="0"/>
                  <a:pt x="692430" y="284992"/>
                  <a:pt x="923935" y="1041898"/>
                </a:cubicBezTo>
                <a:cubicBezTo>
                  <a:pt x="923935" y="1041898"/>
                  <a:pt x="799279" y="1870100"/>
                  <a:pt x="630039" y="2288652"/>
                </a:cubicBezTo>
                <a:lnTo>
                  <a:pt x="313914" y="2217420"/>
                </a:lnTo>
                <a:cubicBezTo>
                  <a:pt x="313914" y="2217420"/>
                  <a:pt x="520981" y="1242270"/>
                  <a:pt x="527674" y="1108710"/>
                </a:cubicBezTo>
                <a:cubicBezTo>
                  <a:pt x="534368" y="975149"/>
                  <a:pt x="0" y="360645"/>
                  <a:pt x="0" y="360645"/>
                </a:cubicBezTo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10028558" y="3170808"/>
            <a:ext cx="1085197" cy="1352216"/>
          </a:xfrm>
          <a:custGeom>
            <a:avLst/>
            <a:gdLst/>
            <a:ahLst/>
            <a:cxnLst/>
            <a:rect l="l" t="t" r="r" b="b"/>
            <a:pathLst>
              <a:path w="952921" h="1187393">
                <a:moveTo>
                  <a:pt x="328060" y="0"/>
                </a:moveTo>
                <a:cubicBezTo>
                  <a:pt x="328060" y="0"/>
                  <a:pt x="730257" y="207761"/>
                  <a:pt x="952921" y="946922"/>
                </a:cubicBezTo>
                <a:cubicBezTo>
                  <a:pt x="952921" y="946922"/>
                  <a:pt x="681317" y="1111678"/>
                  <a:pt x="333996" y="1187394"/>
                </a:cubicBezTo>
                <a:lnTo>
                  <a:pt x="0" y="550660"/>
                </a:lnTo>
                <a:cubicBezTo>
                  <a:pt x="0" y="550660"/>
                  <a:pt x="41552" y="121688"/>
                  <a:pt x="328060" y="0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5971493" y="4278554"/>
            <a:ext cx="2338923" cy="1085403"/>
          </a:xfrm>
          <a:custGeom>
            <a:avLst/>
            <a:gdLst/>
            <a:ahLst/>
            <a:cxnLst/>
            <a:rect l="l" t="t" r="r" b="b"/>
            <a:pathLst>
              <a:path w="2053829" h="953102">
                <a:moveTo>
                  <a:pt x="2019999" y="871613"/>
                </a:moveTo>
                <a:lnTo>
                  <a:pt x="481369" y="953012"/>
                </a:lnTo>
                <a:cubicBezTo>
                  <a:pt x="456425" y="954338"/>
                  <a:pt x="432997" y="941077"/>
                  <a:pt x="421314" y="919038"/>
                </a:cubicBezTo>
                <a:lnTo>
                  <a:pt x="4214" y="133841"/>
                </a:lnTo>
                <a:cubicBezTo>
                  <a:pt x="-8037" y="110791"/>
                  <a:pt x="7813" y="82879"/>
                  <a:pt x="33831" y="81490"/>
                </a:cubicBezTo>
                <a:lnTo>
                  <a:pt x="1572461" y="91"/>
                </a:lnTo>
                <a:cubicBezTo>
                  <a:pt x="1597405" y="-1235"/>
                  <a:pt x="1620833" y="12026"/>
                  <a:pt x="1632516" y="34065"/>
                </a:cubicBezTo>
                <a:lnTo>
                  <a:pt x="2049616" y="819262"/>
                </a:lnTo>
                <a:cubicBezTo>
                  <a:pt x="2061867" y="842311"/>
                  <a:pt x="2046016" y="870223"/>
                  <a:pt x="2019999" y="871613"/>
                </a:cubicBezTo>
                <a:close/>
              </a:path>
            </a:pathLst>
          </a:custGeom>
          <a:solidFill>
            <a:srgbClr val="C86E56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6765488" y="4760344"/>
            <a:ext cx="978835" cy="2098551"/>
          </a:xfrm>
          <a:custGeom>
            <a:avLst/>
            <a:gdLst/>
            <a:ahLst/>
            <a:cxnLst/>
            <a:rect l="l" t="t" r="r" b="b"/>
            <a:pathLst>
              <a:path w="859524" h="1842756">
                <a:moveTo>
                  <a:pt x="849230" y="127056"/>
                </a:moveTo>
                <a:lnTo>
                  <a:pt x="849293" y="126488"/>
                </a:lnTo>
                <a:lnTo>
                  <a:pt x="704177" y="0"/>
                </a:lnTo>
                <a:lnTo>
                  <a:pt x="633512" y="129203"/>
                </a:lnTo>
                <a:lnTo>
                  <a:pt x="29553" y="161157"/>
                </a:lnTo>
                <a:cubicBezTo>
                  <a:pt x="13008" y="162041"/>
                  <a:pt x="0" y="175744"/>
                  <a:pt x="0" y="192289"/>
                </a:cubicBezTo>
                <a:lnTo>
                  <a:pt x="0" y="1842756"/>
                </a:lnTo>
                <a:lnTo>
                  <a:pt x="859523" y="1842756"/>
                </a:lnTo>
                <a:lnTo>
                  <a:pt x="859523" y="150169"/>
                </a:lnTo>
                <a:cubicBezTo>
                  <a:pt x="859587" y="140949"/>
                  <a:pt x="855545" y="132803"/>
                  <a:pt x="849230" y="127056"/>
                </a:cubicBezTo>
                <a:close/>
              </a:path>
            </a:pathLst>
          </a:custGeom>
          <a:solidFill>
            <a:srgbClr val="34151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6600227" y="4749650"/>
            <a:ext cx="978834" cy="2108741"/>
          </a:xfrm>
          <a:custGeom>
            <a:avLst/>
            <a:gdLst/>
            <a:ahLst/>
            <a:cxnLst/>
            <a:rect l="l" t="t" r="r" b="b"/>
            <a:pathLst>
              <a:path w="859523" h="1851704">
                <a:moveTo>
                  <a:pt x="0" y="73361"/>
                </a:moveTo>
                <a:lnTo>
                  <a:pt x="0" y="1851705"/>
                </a:lnTo>
                <a:lnTo>
                  <a:pt x="859523" y="1851705"/>
                </a:lnTo>
                <a:lnTo>
                  <a:pt x="859523" y="31177"/>
                </a:lnTo>
                <a:cubicBezTo>
                  <a:pt x="859523" y="13306"/>
                  <a:pt x="844557" y="-903"/>
                  <a:pt x="826685" y="45"/>
                </a:cubicBezTo>
                <a:lnTo>
                  <a:pt x="29553" y="42228"/>
                </a:lnTo>
                <a:cubicBezTo>
                  <a:pt x="13008" y="43049"/>
                  <a:pt x="0" y="56753"/>
                  <a:pt x="0" y="73361"/>
                </a:cubicBezTo>
                <a:close/>
              </a:path>
            </a:pathLst>
          </a:custGeom>
          <a:solidFill>
            <a:srgbClr val="FFC89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grpSp>
        <p:nvGrpSpPr>
          <p:cNvPr id="25" name="Group 25"/>
          <p:cNvGrpSpPr/>
          <p:nvPr/>
        </p:nvGrpSpPr>
        <p:grpSpPr>
          <a:xfrm>
            <a:off x="10497587" y="3847095"/>
            <a:ext cx="1452395" cy="1530524"/>
            <a:chOff x="10704121" y="4205734"/>
            <a:chExt cx="1275361" cy="1343967"/>
          </a:xfrm>
        </p:grpSpPr>
        <p:sp>
          <p:nvSpPr>
            <p:cNvPr id="26" name="Freeform 26"/>
            <p:cNvSpPr/>
            <p:nvPr/>
          </p:nvSpPr>
          <p:spPr>
            <a:xfrm>
              <a:off x="11356642" y="4205734"/>
              <a:ext cx="622777" cy="921283"/>
            </a:xfrm>
            <a:custGeom>
              <a:avLst/>
              <a:gdLst/>
              <a:ahLst/>
              <a:cxnLst/>
              <a:rect l="l" t="t" r="r" b="b"/>
              <a:pathLst>
                <a:path w="622777" h="921283">
                  <a:moveTo>
                    <a:pt x="622777" y="305516"/>
                  </a:moveTo>
                  <a:cubicBezTo>
                    <a:pt x="622777" y="200688"/>
                    <a:pt x="486122" y="11682"/>
                    <a:pt x="0" y="0"/>
                  </a:cubicBezTo>
                  <a:lnTo>
                    <a:pt x="0" y="446212"/>
                  </a:lnTo>
                  <a:cubicBezTo>
                    <a:pt x="0" y="446212"/>
                    <a:pt x="539925" y="432319"/>
                    <a:pt x="622777" y="921283"/>
                  </a:cubicBezTo>
                  <a:lnTo>
                    <a:pt x="622777" y="305516"/>
                  </a:lnTo>
                  <a:close/>
                </a:path>
              </a:pathLst>
            </a:custGeom>
            <a:solidFill>
              <a:srgbClr val="34151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0704121" y="4511187"/>
              <a:ext cx="1275361" cy="1038514"/>
            </a:xfrm>
            <a:custGeom>
              <a:avLst/>
              <a:gdLst/>
              <a:ahLst/>
              <a:cxnLst/>
              <a:rect l="l" t="t" r="r" b="b"/>
              <a:pathLst>
                <a:path w="1275361" h="1038514">
                  <a:moveTo>
                    <a:pt x="0" y="368538"/>
                  </a:moveTo>
                  <a:lnTo>
                    <a:pt x="0" y="1036783"/>
                  </a:lnTo>
                  <a:cubicBezTo>
                    <a:pt x="0" y="1036783"/>
                    <a:pt x="938649" y="1081745"/>
                    <a:pt x="1233430" y="713459"/>
                  </a:cubicBezTo>
                  <a:cubicBezTo>
                    <a:pt x="1260963" y="679106"/>
                    <a:pt x="1275361" y="640333"/>
                    <a:pt x="1275361" y="600991"/>
                  </a:cubicBezTo>
                  <a:lnTo>
                    <a:pt x="1275361" y="0"/>
                  </a:lnTo>
                  <a:cubicBezTo>
                    <a:pt x="1236335" y="213760"/>
                    <a:pt x="861355" y="373970"/>
                    <a:pt x="0" y="368538"/>
                  </a:cubicBezTo>
                  <a:close/>
                </a:path>
              </a:pathLst>
            </a:custGeom>
            <a:solidFill>
              <a:srgbClr val="C86E5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9030297" y="4213862"/>
            <a:ext cx="250344" cy="890810"/>
          </a:xfrm>
          <a:custGeom>
            <a:avLst/>
            <a:gdLst/>
            <a:ahLst/>
            <a:cxnLst/>
            <a:rect l="l" t="t" r="r" b="b"/>
            <a:pathLst>
              <a:path w="219829" h="782228">
                <a:moveTo>
                  <a:pt x="219830" y="0"/>
                </a:moveTo>
                <a:lnTo>
                  <a:pt x="17752" y="214707"/>
                </a:lnTo>
                <a:cubicBezTo>
                  <a:pt x="17752" y="214707"/>
                  <a:pt x="-7255" y="415143"/>
                  <a:pt x="2091" y="782229"/>
                </a:cubicBezTo>
                <a:cubicBezTo>
                  <a:pt x="2091" y="782229"/>
                  <a:pt x="74587" y="252597"/>
                  <a:pt x="219830" y="0"/>
                </a:cubicBez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9" name="AutoShape 29"/>
          <p:cNvSpPr>
            <a:spLocks noGrp="1"/>
          </p:cNvSpPr>
          <p:nvPr>
            <p:ph type="ctrTitle"/>
          </p:nvPr>
        </p:nvSpPr>
        <p:spPr>
          <a:xfrm>
            <a:off x="660400" y="2336800"/>
            <a:ext cx="10858500" cy="117316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</a:t>
            </a:r>
            <a:br>
              <a:rPr lang="en-US" sz="4000" b="1" i="0" u="none" baseline="0">
                <a:solidFill>
                  <a:srgbClr val="2F2F2F"/>
                </a:solidFill>
                <a:latin typeface="Arial"/>
                <a:ea typeface="Arial"/>
              </a:rPr>
            </a:br>
            <a:r>
              <a:rPr lang="en-US" sz="4000" b="1" i="0" u="none" baseline="0">
                <a:solidFill>
                  <a:srgbClr val="2F2F2F"/>
                </a:solidFill>
                <a:latin typeface="Arial"/>
                <a:ea typeface="Arial"/>
              </a:rPr>
              <a:t>Master title style</a:t>
            </a:r>
          </a:p>
        </p:txBody>
      </p:sp>
      <p:sp>
        <p:nvSpPr>
          <p:cNvPr id="30" name="AutoShape 30"/>
          <p:cNvSpPr>
            <a:spLocks noGrp="1"/>
          </p:cNvSpPr>
          <p:nvPr>
            <p:ph type="subTitle" idx="1"/>
          </p:nvPr>
        </p:nvSpPr>
        <p:spPr>
          <a:xfrm>
            <a:off x="660400" y="3509962"/>
            <a:ext cx="10858500" cy="535853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4"/>
          </p:nvPr>
        </p:nvSpPr>
        <p:spPr>
          <a:xfrm>
            <a:off x="660400" y="1500188"/>
            <a:ext cx="2836562" cy="594626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2400" b="1" i="0" u="none" baseline="0">
                <a:solidFill>
                  <a:srgbClr val="2F2F2F"/>
                </a:solidFill>
                <a:latin typeface="Arial"/>
                <a:ea typeface="Arial"/>
              </a:rPr>
              <a:t>CONTENTS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3"/>
          </p:nvPr>
        </p:nvSpPr>
        <p:spPr>
          <a:xfrm>
            <a:off x="3660555" y="1500187"/>
            <a:ext cx="7871045" cy="4633913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>
            <a:solidFill>
              <a:srgbClr val="FFFFFF">
                <a:alpha val="0"/>
                <a:lumMod val="75000"/>
              </a:srgbClr>
            </a:solidFill>
            <a:prstDash val="solid"/>
          </a:ln>
        </p:spPr>
      </p:cxnSp>
      <p:sp>
        <p:nvSpPr>
          <p:cNvPr id="5" name="Freeform 5"/>
          <p:cNvSpPr/>
          <p:nvPr/>
        </p:nvSpPr>
        <p:spPr>
          <a:xfrm>
            <a:off x="2626456" y="5219207"/>
            <a:ext cx="870506" cy="915667"/>
          </a:xfrm>
          <a:custGeom>
            <a:avLst/>
            <a:gdLst/>
            <a:ahLst/>
            <a:cxnLst/>
            <a:rect l="l" t="t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rgbClr val="FFFFFF">
              <a:alpha val="0"/>
              <a:lumMod val="85000"/>
            </a:srgbClr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2941256"/>
            <a:ext cx="5731164" cy="951057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3892313"/>
            <a:ext cx="5731164" cy="607887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fld id="{3386411A-70EE-422D-B97C-F56BEE3FF077}" type="slidenum">
              <a:rPr lang="zh-CN" alt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‹#›</a:t>
            </a:fld>
            <a:endParaRPr lang="zh-CN" altLang="en-US" sz="1800" b="0" i="0" u="none" baseline="0">
              <a:solidFill>
                <a:srgbClr val="2F2F2F"/>
              </a:solidFill>
              <a:latin typeface="Arial"/>
              <a:ea typeface="Arial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303126" y="0"/>
            <a:ext cx="647468" cy="2039718"/>
          </a:xfrm>
          <a:custGeom>
            <a:avLst/>
            <a:gdLst/>
            <a:ahLst/>
            <a:cxnLst/>
            <a:rect l="l" t="t" r="r" b="b"/>
            <a:pathLst>
              <a:path w="647468" h="2039718">
                <a:moveTo>
                  <a:pt x="361971" y="1205076"/>
                </a:moveTo>
                <a:lnTo>
                  <a:pt x="337217" y="1205076"/>
                </a:lnTo>
                <a:lnTo>
                  <a:pt x="337217" y="0"/>
                </a:lnTo>
                <a:lnTo>
                  <a:pt x="310189" y="0"/>
                </a:lnTo>
                <a:lnTo>
                  <a:pt x="310189" y="1205076"/>
                </a:lnTo>
                <a:lnTo>
                  <a:pt x="285434" y="1205076"/>
                </a:lnTo>
                <a:cubicBezTo>
                  <a:pt x="127751" y="1205076"/>
                  <a:pt x="0" y="1332890"/>
                  <a:pt x="0" y="1490510"/>
                </a:cubicBezTo>
                <a:lnTo>
                  <a:pt x="0" y="1993682"/>
                </a:lnTo>
                <a:cubicBezTo>
                  <a:pt x="0" y="2019069"/>
                  <a:pt x="20587" y="2039718"/>
                  <a:pt x="46036" y="2039718"/>
                </a:cubicBezTo>
                <a:lnTo>
                  <a:pt x="601433" y="2039718"/>
                </a:lnTo>
                <a:cubicBezTo>
                  <a:pt x="626882" y="2039718"/>
                  <a:pt x="647469" y="2019132"/>
                  <a:pt x="647469" y="1993682"/>
                </a:cubicBezTo>
                <a:lnTo>
                  <a:pt x="647469" y="1490510"/>
                </a:lnTo>
                <a:cubicBezTo>
                  <a:pt x="647405" y="1332890"/>
                  <a:pt x="519592" y="1205076"/>
                  <a:pt x="361971" y="1205076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9591306" y="0"/>
            <a:ext cx="442107" cy="1392565"/>
          </a:xfrm>
          <a:custGeom>
            <a:avLst/>
            <a:gdLst/>
            <a:ahLst/>
            <a:cxnLst/>
            <a:rect l="l" t="t" r="r" b="b"/>
            <a:pathLst>
              <a:path w="442107" h="1392565">
                <a:moveTo>
                  <a:pt x="247166" y="822707"/>
                </a:moveTo>
                <a:lnTo>
                  <a:pt x="230242" y="822707"/>
                </a:lnTo>
                <a:lnTo>
                  <a:pt x="230242" y="0"/>
                </a:lnTo>
                <a:lnTo>
                  <a:pt x="211803" y="0"/>
                </a:lnTo>
                <a:lnTo>
                  <a:pt x="211803" y="822707"/>
                </a:lnTo>
                <a:lnTo>
                  <a:pt x="194878" y="822707"/>
                </a:lnTo>
                <a:cubicBezTo>
                  <a:pt x="87272" y="822707"/>
                  <a:pt x="0" y="909980"/>
                  <a:pt x="0" y="1017586"/>
                </a:cubicBezTo>
                <a:lnTo>
                  <a:pt x="0" y="1361117"/>
                </a:lnTo>
                <a:cubicBezTo>
                  <a:pt x="0" y="1378483"/>
                  <a:pt x="14082" y="1392566"/>
                  <a:pt x="31448" y="1392566"/>
                </a:cubicBezTo>
                <a:lnTo>
                  <a:pt x="410659" y="1392566"/>
                </a:lnTo>
                <a:cubicBezTo>
                  <a:pt x="428025" y="1392566"/>
                  <a:pt x="442107" y="1378483"/>
                  <a:pt x="442107" y="1361117"/>
                </a:cubicBezTo>
                <a:lnTo>
                  <a:pt x="442107" y="1017586"/>
                </a:lnTo>
                <a:cubicBezTo>
                  <a:pt x="442044" y="909980"/>
                  <a:pt x="354772" y="822707"/>
                  <a:pt x="247166" y="822707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7155220" y="2418114"/>
            <a:ext cx="5036780" cy="4439886"/>
          </a:xfrm>
          <a:custGeom>
            <a:avLst/>
            <a:gdLst/>
            <a:ahLst/>
            <a:cxnLst/>
            <a:rect l="l" t="t" r="r" b="b"/>
            <a:pathLst>
              <a:path w="4422841" h="3898703">
                <a:moveTo>
                  <a:pt x="4422779" y="728047"/>
                </a:moveTo>
                <a:cubicBezTo>
                  <a:pt x="3953202" y="277162"/>
                  <a:pt x="3315584" y="0"/>
                  <a:pt x="2613176" y="0"/>
                </a:cubicBezTo>
                <a:cubicBezTo>
                  <a:pt x="1169965" y="0"/>
                  <a:pt x="0" y="1169965"/>
                  <a:pt x="0" y="2613176"/>
                </a:cubicBezTo>
                <a:cubicBezTo>
                  <a:pt x="0" y="3080543"/>
                  <a:pt x="122825" y="3519114"/>
                  <a:pt x="337722" y="3898704"/>
                </a:cubicBezTo>
                <a:lnTo>
                  <a:pt x="4422842" y="3898704"/>
                </a:lnTo>
                <a:lnTo>
                  <a:pt x="4422842" y="728047"/>
                </a:lnTo>
                <a:close/>
              </a:path>
            </a:pathLst>
          </a:custGeom>
          <a:solidFill>
            <a:srgbClr val="A24C3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5971493" y="4269029"/>
            <a:ext cx="2338923" cy="1085403"/>
          </a:xfrm>
          <a:custGeom>
            <a:avLst/>
            <a:gdLst/>
            <a:ahLst/>
            <a:cxnLst/>
            <a:rect l="l" t="t" r="r" b="b"/>
            <a:pathLst>
              <a:path w="2053829" h="953102">
                <a:moveTo>
                  <a:pt x="2019999" y="871613"/>
                </a:moveTo>
                <a:lnTo>
                  <a:pt x="481369" y="953012"/>
                </a:lnTo>
                <a:cubicBezTo>
                  <a:pt x="456425" y="954338"/>
                  <a:pt x="432997" y="941077"/>
                  <a:pt x="421314" y="919038"/>
                </a:cubicBezTo>
                <a:lnTo>
                  <a:pt x="4214" y="133841"/>
                </a:lnTo>
                <a:cubicBezTo>
                  <a:pt x="-8037" y="110791"/>
                  <a:pt x="7813" y="82879"/>
                  <a:pt x="33831" y="81490"/>
                </a:cubicBezTo>
                <a:lnTo>
                  <a:pt x="1572461" y="91"/>
                </a:lnTo>
                <a:cubicBezTo>
                  <a:pt x="1597405" y="-1235"/>
                  <a:pt x="1620833" y="12026"/>
                  <a:pt x="1632516" y="34065"/>
                </a:cubicBezTo>
                <a:lnTo>
                  <a:pt x="2049616" y="819262"/>
                </a:lnTo>
                <a:cubicBezTo>
                  <a:pt x="2061867" y="842311"/>
                  <a:pt x="2046016" y="870223"/>
                  <a:pt x="2019999" y="871613"/>
                </a:cubicBezTo>
                <a:close/>
              </a:path>
            </a:pathLst>
          </a:custGeom>
          <a:solidFill>
            <a:srgbClr val="C86E56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6765488" y="4750819"/>
            <a:ext cx="978835" cy="2098551"/>
          </a:xfrm>
          <a:custGeom>
            <a:avLst/>
            <a:gdLst/>
            <a:ahLst/>
            <a:cxnLst/>
            <a:rect l="l" t="t" r="r" b="b"/>
            <a:pathLst>
              <a:path w="859524" h="1842756">
                <a:moveTo>
                  <a:pt x="849230" y="127056"/>
                </a:moveTo>
                <a:lnTo>
                  <a:pt x="849293" y="126488"/>
                </a:lnTo>
                <a:lnTo>
                  <a:pt x="704177" y="0"/>
                </a:lnTo>
                <a:lnTo>
                  <a:pt x="633512" y="129203"/>
                </a:lnTo>
                <a:lnTo>
                  <a:pt x="29553" y="161157"/>
                </a:lnTo>
                <a:cubicBezTo>
                  <a:pt x="13008" y="162041"/>
                  <a:pt x="0" y="175744"/>
                  <a:pt x="0" y="192289"/>
                </a:cubicBezTo>
                <a:lnTo>
                  <a:pt x="0" y="1842756"/>
                </a:lnTo>
                <a:lnTo>
                  <a:pt x="859523" y="1842756"/>
                </a:lnTo>
                <a:lnTo>
                  <a:pt x="859523" y="150169"/>
                </a:lnTo>
                <a:cubicBezTo>
                  <a:pt x="859587" y="140949"/>
                  <a:pt x="855545" y="132803"/>
                  <a:pt x="849230" y="127056"/>
                </a:cubicBezTo>
                <a:close/>
              </a:path>
            </a:pathLst>
          </a:custGeom>
          <a:solidFill>
            <a:srgbClr val="34151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6600227" y="4740125"/>
            <a:ext cx="978834" cy="2108741"/>
          </a:xfrm>
          <a:custGeom>
            <a:avLst/>
            <a:gdLst/>
            <a:ahLst/>
            <a:cxnLst/>
            <a:rect l="l" t="t" r="r" b="b"/>
            <a:pathLst>
              <a:path w="859523" h="1851704">
                <a:moveTo>
                  <a:pt x="0" y="73361"/>
                </a:moveTo>
                <a:lnTo>
                  <a:pt x="0" y="1851705"/>
                </a:lnTo>
                <a:lnTo>
                  <a:pt x="859523" y="1851705"/>
                </a:lnTo>
                <a:lnTo>
                  <a:pt x="859523" y="31177"/>
                </a:lnTo>
                <a:cubicBezTo>
                  <a:pt x="859523" y="13306"/>
                  <a:pt x="844557" y="-903"/>
                  <a:pt x="826685" y="45"/>
                </a:cubicBezTo>
                <a:lnTo>
                  <a:pt x="29553" y="42228"/>
                </a:lnTo>
                <a:cubicBezTo>
                  <a:pt x="13008" y="43049"/>
                  <a:pt x="0" y="56753"/>
                  <a:pt x="0" y="73361"/>
                </a:cubicBezTo>
                <a:close/>
              </a:path>
            </a:pathLst>
          </a:custGeom>
          <a:solidFill>
            <a:srgbClr val="FFC89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11240685" y="3837570"/>
            <a:ext cx="709225" cy="1049167"/>
          </a:xfrm>
          <a:custGeom>
            <a:avLst/>
            <a:gdLst/>
            <a:ahLst/>
            <a:cxnLst/>
            <a:rect l="l" t="t" r="r" b="b"/>
            <a:pathLst>
              <a:path w="622777" h="921283">
                <a:moveTo>
                  <a:pt x="622777" y="305516"/>
                </a:moveTo>
                <a:cubicBezTo>
                  <a:pt x="622777" y="200688"/>
                  <a:pt x="486122" y="11682"/>
                  <a:pt x="0" y="0"/>
                </a:cubicBezTo>
                <a:lnTo>
                  <a:pt x="0" y="446212"/>
                </a:lnTo>
                <a:cubicBezTo>
                  <a:pt x="0" y="446212"/>
                  <a:pt x="539925" y="432319"/>
                  <a:pt x="622777" y="921283"/>
                </a:cubicBezTo>
                <a:lnTo>
                  <a:pt x="622777" y="305516"/>
                </a:lnTo>
                <a:close/>
              </a:path>
            </a:pathLst>
          </a:custGeom>
          <a:solidFill>
            <a:srgbClr val="34151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0497587" y="4185423"/>
            <a:ext cx="1452395" cy="1182671"/>
          </a:xfrm>
          <a:custGeom>
            <a:avLst/>
            <a:gdLst/>
            <a:ahLst/>
            <a:cxnLst/>
            <a:rect l="l" t="t" r="r" b="b"/>
            <a:pathLst>
              <a:path w="1275361" h="1038514">
                <a:moveTo>
                  <a:pt x="0" y="368538"/>
                </a:moveTo>
                <a:lnTo>
                  <a:pt x="0" y="1036783"/>
                </a:lnTo>
                <a:cubicBezTo>
                  <a:pt x="0" y="1036783"/>
                  <a:pt x="938649" y="1081745"/>
                  <a:pt x="1233430" y="713459"/>
                </a:cubicBezTo>
                <a:cubicBezTo>
                  <a:pt x="1260963" y="679106"/>
                  <a:pt x="1275361" y="640333"/>
                  <a:pt x="1275361" y="600991"/>
                </a:cubicBezTo>
                <a:lnTo>
                  <a:pt x="1275361" y="0"/>
                </a:lnTo>
                <a:cubicBezTo>
                  <a:pt x="1236335" y="213760"/>
                  <a:pt x="861355" y="373970"/>
                  <a:pt x="0" y="368538"/>
                </a:cubicBezTo>
                <a:close/>
              </a:path>
            </a:pathLst>
          </a:custGeom>
          <a:solidFill>
            <a:srgbClr val="C86E56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7434363" y="2741441"/>
            <a:ext cx="392661" cy="701492"/>
          </a:xfrm>
          <a:custGeom>
            <a:avLst/>
            <a:gdLst/>
            <a:ahLst/>
            <a:cxnLst/>
            <a:rect l="l" t="t" r="r" b="b"/>
            <a:pathLst>
              <a:path w="344799" h="615986">
                <a:moveTo>
                  <a:pt x="344800" y="442453"/>
                </a:moveTo>
                <a:lnTo>
                  <a:pt x="34801" y="8050"/>
                </a:lnTo>
                <a:cubicBezTo>
                  <a:pt x="28359" y="-981"/>
                  <a:pt x="15666" y="-2686"/>
                  <a:pt x="7078" y="4324"/>
                </a:cubicBezTo>
                <a:lnTo>
                  <a:pt x="7078" y="4324"/>
                </a:lnTo>
                <a:cubicBezTo>
                  <a:pt x="-184" y="10260"/>
                  <a:pt x="-2142" y="20616"/>
                  <a:pt x="2531" y="28762"/>
                </a:cubicBezTo>
                <a:lnTo>
                  <a:pt x="90814" y="182720"/>
                </a:lnTo>
                <a:cubicBezTo>
                  <a:pt x="95044" y="190045"/>
                  <a:pt x="94539" y="199202"/>
                  <a:pt x="89550" y="206022"/>
                </a:cubicBezTo>
                <a:lnTo>
                  <a:pt x="23307" y="296704"/>
                </a:lnTo>
                <a:cubicBezTo>
                  <a:pt x="-5047" y="335541"/>
                  <a:pt x="-5615" y="388144"/>
                  <a:pt x="21918" y="427612"/>
                </a:cubicBezTo>
                <a:lnTo>
                  <a:pt x="153395" y="615987"/>
                </a:lnTo>
                <a:lnTo>
                  <a:pt x="344800" y="442453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9217285" y="5425630"/>
            <a:ext cx="860318" cy="1440097"/>
          </a:xfrm>
          <a:custGeom>
            <a:avLst/>
            <a:gdLst/>
            <a:ahLst/>
            <a:cxnLst/>
            <a:rect l="l" t="t" r="r" b="b"/>
            <a:pathLst>
              <a:path w="755453" h="1264562">
                <a:moveTo>
                  <a:pt x="0" y="0"/>
                </a:moveTo>
                <a:lnTo>
                  <a:pt x="57845" y="1264562"/>
                </a:lnTo>
                <a:lnTo>
                  <a:pt x="755454" y="1264562"/>
                </a:lnTo>
                <a:lnTo>
                  <a:pt x="748002" y="273815"/>
                </a:lnTo>
                <a:close/>
              </a:path>
            </a:pathLst>
          </a:custGeom>
          <a:solidFill>
            <a:srgbClr val="19284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9790232" y="5354649"/>
            <a:ext cx="1070814" cy="1511077"/>
          </a:xfrm>
          <a:custGeom>
            <a:avLst/>
            <a:gdLst/>
            <a:ahLst/>
            <a:cxnLst/>
            <a:rect l="l" t="t" r="r" b="b"/>
            <a:pathLst>
              <a:path w="940291" h="1326890">
                <a:moveTo>
                  <a:pt x="0" y="0"/>
                </a:moveTo>
                <a:lnTo>
                  <a:pt x="89040" y="1326890"/>
                </a:lnTo>
                <a:lnTo>
                  <a:pt x="940291" y="1326890"/>
                </a:lnTo>
                <a:lnTo>
                  <a:pt x="932839" y="336143"/>
                </a:lnTo>
                <a:close/>
              </a:path>
            </a:pathLst>
          </a:custGeom>
          <a:solidFill>
            <a:srgbClr val="253D5F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9486031" y="2049243"/>
            <a:ext cx="1600461" cy="1686568"/>
          </a:xfrm>
          <a:custGeom>
            <a:avLst/>
            <a:gdLst/>
            <a:ahLst/>
            <a:cxnLst/>
            <a:rect l="l" t="t" r="r" b="b"/>
            <a:pathLst>
              <a:path w="1405379" h="1480990">
                <a:moveTo>
                  <a:pt x="421521" y="23093"/>
                </a:moveTo>
                <a:cubicBezTo>
                  <a:pt x="421521" y="23093"/>
                  <a:pt x="282024" y="-39235"/>
                  <a:pt x="192920" y="40901"/>
                </a:cubicBezTo>
                <a:cubicBezTo>
                  <a:pt x="103880" y="121038"/>
                  <a:pt x="14840" y="224918"/>
                  <a:pt x="32648" y="486166"/>
                </a:cubicBezTo>
                <a:cubicBezTo>
                  <a:pt x="50456" y="747414"/>
                  <a:pt x="195888" y="929979"/>
                  <a:pt x="0" y="1263911"/>
                </a:cubicBezTo>
                <a:cubicBezTo>
                  <a:pt x="0" y="1263911"/>
                  <a:pt x="151368" y="1584520"/>
                  <a:pt x="498689" y="1446476"/>
                </a:cubicBezTo>
                <a:cubicBezTo>
                  <a:pt x="846009" y="1308432"/>
                  <a:pt x="1028573" y="1464284"/>
                  <a:pt x="1179942" y="1459863"/>
                </a:cubicBezTo>
                <a:cubicBezTo>
                  <a:pt x="1331311" y="1455379"/>
                  <a:pt x="1442643" y="1353015"/>
                  <a:pt x="1393702" y="1134835"/>
                </a:cubicBezTo>
                <a:cubicBezTo>
                  <a:pt x="1344698" y="916654"/>
                  <a:pt x="1197813" y="996790"/>
                  <a:pt x="1131002" y="898846"/>
                </a:cubicBezTo>
                <a:cubicBezTo>
                  <a:pt x="1064189" y="800902"/>
                  <a:pt x="912821" y="662857"/>
                  <a:pt x="810393" y="627241"/>
                </a:cubicBezTo>
                <a:cubicBezTo>
                  <a:pt x="707965" y="591562"/>
                  <a:pt x="825233" y="60162"/>
                  <a:pt x="421521" y="23093"/>
                </a:cubicBezTo>
                <a:close/>
              </a:path>
            </a:pathLst>
          </a:custGeom>
          <a:solidFill>
            <a:srgbClr val="25265E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129102" y="3103135"/>
            <a:ext cx="1821442" cy="2898403"/>
          </a:xfrm>
          <a:custGeom>
            <a:avLst/>
            <a:gdLst/>
            <a:ahLst/>
            <a:cxnLst/>
            <a:rect l="l" t="t" r="r" b="b"/>
            <a:pathLst>
              <a:path w="1599424" h="2545113">
                <a:moveTo>
                  <a:pt x="607256" y="10420"/>
                </a:moveTo>
                <a:cubicBezTo>
                  <a:pt x="607256" y="10420"/>
                  <a:pt x="251032" y="56455"/>
                  <a:pt x="75919" y="293897"/>
                </a:cubicBezTo>
                <a:cubicBezTo>
                  <a:pt x="75919" y="293897"/>
                  <a:pt x="-33897" y="1709827"/>
                  <a:pt x="10623" y="2386660"/>
                </a:cubicBezTo>
                <a:cubicBezTo>
                  <a:pt x="10623" y="2386660"/>
                  <a:pt x="598352" y="2689460"/>
                  <a:pt x="1569081" y="2457892"/>
                </a:cubicBezTo>
                <a:cubicBezTo>
                  <a:pt x="1569081" y="2457892"/>
                  <a:pt x="1813974" y="53424"/>
                  <a:pt x="912330" y="0"/>
                </a:cubicBezTo>
                <a:lnTo>
                  <a:pt x="607256" y="10420"/>
                </a:lnTo>
                <a:close/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7511822" y="3160667"/>
            <a:ext cx="2029943" cy="1278926"/>
          </a:xfrm>
          <a:custGeom>
            <a:avLst/>
            <a:gdLst/>
            <a:ahLst/>
            <a:cxnLst/>
            <a:rect l="l" t="t" r="r" b="b"/>
            <a:pathLst>
              <a:path w="1782511" h="1123036">
                <a:moveTo>
                  <a:pt x="1718731" y="32648"/>
                </a:moveTo>
                <a:cubicBezTo>
                  <a:pt x="1718731" y="32648"/>
                  <a:pt x="1504908" y="102744"/>
                  <a:pt x="866849" y="665340"/>
                </a:cubicBezTo>
                <a:cubicBezTo>
                  <a:pt x="836411" y="692178"/>
                  <a:pt x="789554" y="687126"/>
                  <a:pt x="765431" y="654541"/>
                </a:cubicBezTo>
                <a:lnTo>
                  <a:pt x="282024" y="0"/>
                </a:lnTo>
                <a:lnTo>
                  <a:pt x="0" y="210792"/>
                </a:lnTo>
                <a:lnTo>
                  <a:pt x="464651" y="916800"/>
                </a:lnTo>
                <a:cubicBezTo>
                  <a:pt x="591076" y="1108963"/>
                  <a:pt x="840452" y="1177480"/>
                  <a:pt x="1047329" y="1076883"/>
                </a:cubicBezTo>
                <a:lnTo>
                  <a:pt x="1782512" y="706513"/>
                </a:lnTo>
                <a:lnTo>
                  <a:pt x="1718731" y="32648"/>
                </a:lnTo>
                <a:close/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8509929" y="3114827"/>
            <a:ext cx="1310721" cy="2909134"/>
          </a:xfrm>
          <a:custGeom>
            <a:avLst/>
            <a:gdLst/>
            <a:ahLst/>
            <a:cxnLst/>
            <a:rect l="l" t="t" r="r" b="b"/>
            <a:pathLst>
              <a:path w="1150956" h="2554536">
                <a:moveTo>
                  <a:pt x="1150957" y="153"/>
                </a:moveTo>
                <a:cubicBezTo>
                  <a:pt x="1150957" y="153"/>
                  <a:pt x="821445" y="158973"/>
                  <a:pt x="963972" y="2554537"/>
                </a:cubicBezTo>
                <a:cubicBezTo>
                  <a:pt x="963972" y="2554537"/>
                  <a:pt x="647848" y="2530035"/>
                  <a:pt x="480881" y="2383087"/>
                </a:cubicBezTo>
                <a:cubicBezTo>
                  <a:pt x="480881" y="2383087"/>
                  <a:pt x="429667" y="1481443"/>
                  <a:pt x="474188" y="1178642"/>
                </a:cubicBezTo>
                <a:lnTo>
                  <a:pt x="133561" y="1234277"/>
                </a:lnTo>
                <a:lnTo>
                  <a:pt x="0" y="673259"/>
                </a:lnTo>
                <a:cubicBezTo>
                  <a:pt x="-63" y="673259"/>
                  <a:pt x="652268" y="-11720"/>
                  <a:pt x="1150957" y="153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9795337" y="2664598"/>
            <a:ext cx="372663" cy="584251"/>
          </a:xfrm>
          <a:custGeom>
            <a:avLst/>
            <a:gdLst/>
            <a:ahLst/>
            <a:cxnLst/>
            <a:rect l="l" t="t" r="r" b="b"/>
            <a:pathLst>
              <a:path w="327239" h="513036">
                <a:moveTo>
                  <a:pt x="0" y="117963"/>
                </a:moveTo>
                <a:cubicBezTo>
                  <a:pt x="0" y="117963"/>
                  <a:pt x="31196" y="351741"/>
                  <a:pt x="17808" y="463073"/>
                </a:cubicBezTo>
                <a:cubicBezTo>
                  <a:pt x="17808" y="463073"/>
                  <a:pt x="186985" y="616715"/>
                  <a:pt x="327239" y="385147"/>
                </a:cubicBezTo>
                <a:cubicBezTo>
                  <a:pt x="327239" y="385147"/>
                  <a:pt x="260428" y="327239"/>
                  <a:pt x="227085" y="0"/>
                </a:cubicBezTo>
                <a:lnTo>
                  <a:pt x="0" y="117963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9795337" y="2664598"/>
            <a:ext cx="282482" cy="372490"/>
          </a:xfrm>
          <a:custGeom>
            <a:avLst/>
            <a:gdLst/>
            <a:ahLst/>
            <a:cxnLst/>
            <a:rect l="l" t="t" r="r" b="b"/>
            <a:pathLst>
              <a:path w="248050" h="327087">
                <a:moveTo>
                  <a:pt x="248050" y="153200"/>
                </a:moveTo>
                <a:cubicBezTo>
                  <a:pt x="240346" y="110195"/>
                  <a:pt x="233147" y="59613"/>
                  <a:pt x="227085" y="0"/>
                </a:cubicBezTo>
                <a:lnTo>
                  <a:pt x="0" y="117963"/>
                </a:lnTo>
                <a:cubicBezTo>
                  <a:pt x="0" y="117963"/>
                  <a:pt x="14083" y="223674"/>
                  <a:pt x="19261" y="326734"/>
                </a:cubicBezTo>
                <a:cubicBezTo>
                  <a:pt x="125920" y="333554"/>
                  <a:pt x="201256" y="240472"/>
                  <a:pt x="248050" y="153200"/>
                </a:cubicBez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9572707" y="2188229"/>
            <a:ext cx="597663" cy="757587"/>
          </a:xfrm>
          <a:custGeom>
            <a:avLst/>
            <a:gdLst/>
            <a:ahLst/>
            <a:cxnLst/>
            <a:rect l="l" t="t" r="r" b="b"/>
            <a:pathLst>
              <a:path w="524813" h="665244">
                <a:moveTo>
                  <a:pt x="15897" y="96937"/>
                </a:moveTo>
                <a:cubicBezTo>
                  <a:pt x="15897" y="96937"/>
                  <a:pt x="-73143" y="548138"/>
                  <a:pt x="170233" y="649050"/>
                </a:cubicBezTo>
                <a:cubicBezTo>
                  <a:pt x="413673" y="749963"/>
                  <a:pt x="523490" y="346250"/>
                  <a:pt x="523490" y="346250"/>
                </a:cubicBezTo>
                <a:cubicBezTo>
                  <a:pt x="523490" y="346250"/>
                  <a:pt x="568010" y="-81207"/>
                  <a:pt x="140553" y="13770"/>
                </a:cubicBezTo>
                <a:lnTo>
                  <a:pt x="15897" y="96937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9746292" y="2112093"/>
            <a:ext cx="507005" cy="484041"/>
          </a:xfrm>
          <a:custGeom>
            <a:avLst/>
            <a:gdLst/>
            <a:ahLst/>
            <a:cxnLst/>
            <a:rect l="l" t="t" r="r" b="b"/>
            <a:pathLst>
              <a:path w="445206" h="425041">
                <a:moveTo>
                  <a:pt x="0" y="95530"/>
                </a:moveTo>
                <a:cubicBezTo>
                  <a:pt x="0" y="95530"/>
                  <a:pt x="127624" y="330066"/>
                  <a:pt x="412616" y="425042"/>
                </a:cubicBezTo>
                <a:cubicBezTo>
                  <a:pt x="412616" y="425042"/>
                  <a:pt x="528369" y="169730"/>
                  <a:pt x="323576" y="71785"/>
                </a:cubicBezTo>
                <a:cubicBezTo>
                  <a:pt x="118721" y="-26159"/>
                  <a:pt x="29680" y="-29127"/>
                  <a:pt x="0" y="95530"/>
                </a:cubicBezTo>
                <a:close/>
              </a:path>
            </a:pathLst>
          </a:custGeom>
          <a:solidFill>
            <a:srgbClr val="25265E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9924641" y="3103207"/>
            <a:ext cx="1129501" cy="3007219"/>
          </a:xfrm>
          <a:custGeom>
            <a:avLst/>
            <a:gdLst/>
            <a:ahLst/>
            <a:cxnLst/>
            <a:rect l="l" t="t" r="r" b="b"/>
            <a:pathLst>
              <a:path w="991825" h="2640666">
                <a:moveTo>
                  <a:pt x="213697" y="0"/>
                </a:moveTo>
                <a:cubicBezTo>
                  <a:pt x="213697" y="0"/>
                  <a:pt x="46730" y="182564"/>
                  <a:pt x="46730" y="563291"/>
                </a:cubicBezTo>
                <a:cubicBezTo>
                  <a:pt x="46730" y="944017"/>
                  <a:pt x="0" y="2640456"/>
                  <a:pt x="0" y="2640456"/>
                </a:cubicBezTo>
                <a:cubicBezTo>
                  <a:pt x="0" y="2640456"/>
                  <a:pt x="781471" y="2653844"/>
                  <a:pt x="915031" y="2466796"/>
                </a:cubicBezTo>
                <a:cubicBezTo>
                  <a:pt x="1048592" y="2279748"/>
                  <a:pt x="1108710" y="77926"/>
                  <a:pt x="213697" y="0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10079259" y="3803012"/>
            <a:ext cx="904045" cy="1653108"/>
          </a:xfrm>
          <a:custGeom>
            <a:avLst/>
            <a:gdLst/>
            <a:ahLst/>
            <a:cxnLst/>
            <a:rect l="l" t="t" r="r" b="b"/>
            <a:pathLst>
              <a:path w="793850" h="1451609">
                <a:moveTo>
                  <a:pt x="0" y="62328"/>
                </a:moveTo>
                <a:cubicBezTo>
                  <a:pt x="0" y="62328"/>
                  <a:pt x="195888" y="547693"/>
                  <a:pt x="258280" y="779198"/>
                </a:cubicBezTo>
                <a:lnTo>
                  <a:pt x="405228" y="992958"/>
                </a:lnTo>
                <a:cubicBezTo>
                  <a:pt x="405228" y="992958"/>
                  <a:pt x="472040" y="1126518"/>
                  <a:pt x="414132" y="1451610"/>
                </a:cubicBezTo>
                <a:cubicBezTo>
                  <a:pt x="414132" y="1451610"/>
                  <a:pt x="819297" y="743645"/>
                  <a:pt x="792585" y="512077"/>
                </a:cubicBezTo>
                <a:cubicBezTo>
                  <a:pt x="765873" y="280509"/>
                  <a:pt x="396324" y="0"/>
                  <a:pt x="396324" y="0"/>
                </a:cubicBezTo>
                <a:lnTo>
                  <a:pt x="0" y="62328"/>
                </a:ln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6" name="Freeform 26"/>
          <p:cNvSpPr/>
          <p:nvPr/>
        </p:nvSpPr>
        <p:spPr>
          <a:xfrm rot="17356105">
            <a:off x="10070715" y="2559315"/>
            <a:ext cx="174900" cy="126715"/>
          </a:xfrm>
          <a:custGeom>
            <a:avLst/>
            <a:gdLst/>
            <a:ahLst/>
            <a:cxnLst/>
            <a:rect l="l" t="t" r="r" b="b"/>
            <a:pathLst>
              <a:path w="153581" h="111270">
                <a:moveTo>
                  <a:pt x="153582" y="55635"/>
                </a:moveTo>
                <a:cubicBezTo>
                  <a:pt x="153582" y="86362"/>
                  <a:pt x="119201" y="111271"/>
                  <a:pt x="76791" y="111271"/>
                </a:cubicBezTo>
                <a:cubicBezTo>
                  <a:pt x="34380" y="111271"/>
                  <a:pt x="0" y="86362"/>
                  <a:pt x="0" y="55635"/>
                </a:cubicBezTo>
                <a:cubicBezTo>
                  <a:pt x="0" y="24909"/>
                  <a:pt x="34380" y="0"/>
                  <a:pt x="76791" y="0"/>
                </a:cubicBezTo>
                <a:cubicBezTo>
                  <a:pt x="119201" y="0"/>
                  <a:pt x="153582" y="24909"/>
                  <a:pt x="153582" y="55635"/>
                </a:cubicBez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9974190" y="5786643"/>
            <a:ext cx="937771" cy="257074"/>
          </a:xfrm>
          <a:custGeom>
            <a:avLst/>
            <a:gdLst/>
            <a:ahLst/>
            <a:cxnLst/>
            <a:rect l="l" t="t" r="r" b="b"/>
            <a:pathLst>
              <a:path w="823465" h="225739">
                <a:moveTo>
                  <a:pt x="7136" y="0"/>
                </a:moveTo>
                <a:lnTo>
                  <a:pt x="0" y="214833"/>
                </a:lnTo>
                <a:cubicBezTo>
                  <a:pt x="0" y="214833"/>
                  <a:pt x="544220" y="272110"/>
                  <a:pt x="823465" y="124151"/>
                </a:cubicBezTo>
                <a:lnTo>
                  <a:pt x="7136" y="0"/>
                </a:ln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9835645" y="4912911"/>
            <a:ext cx="1475481" cy="1077874"/>
          </a:xfrm>
          <a:custGeom>
            <a:avLst/>
            <a:gdLst/>
            <a:ahLst/>
            <a:cxnLst/>
            <a:rect l="l" t="t" r="r" b="b"/>
            <a:pathLst>
              <a:path w="1295633" h="946491">
                <a:moveTo>
                  <a:pt x="1170881" y="946259"/>
                </a:moveTo>
                <a:lnTo>
                  <a:pt x="45816" y="840484"/>
                </a:lnTo>
                <a:cubicBezTo>
                  <a:pt x="18030" y="837896"/>
                  <a:pt x="-2367" y="813267"/>
                  <a:pt x="222" y="785482"/>
                </a:cubicBezTo>
                <a:lnTo>
                  <a:pt x="69749" y="45815"/>
                </a:lnTo>
                <a:cubicBezTo>
                  <a:pt x="72338" y="18030"/>
                  <a:pt x="96966" y="-2367"/>
                  <a:pt x="124752" y="222"/>
                </a:cubicBezTo>
                <a:lnTo>
                  <a:pt x="1249817" y="105996"/>
                </a:lnTo>
                <a:cubicBezTo>
                  <a:pt x="1277603" y="108586"/>
                  <a:pt x="1298000" y="133214"/>
                  <a:pt x="1295412" y="161000"/>
                </a:cubicBezTo>
                <a:lnTo>
                  <a:pt x="1225884" y="900666"/>
                </a:lnTo>
                <a:cubicBezTo>
                  <a:pt x="1223295" y="928514"/>
                  <a:pt x="1198667" y="948911"/>
                  <a:pt x="1170881" y="946259"/>
                </a:cubicBezTo>
                <a:close/>
              </a:path>
            </a:pathLst>
          </a:custGeom>
          <a:solidFill>
            <a:srgbClr val="FFFAEA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10287020" y="5656332"/>
            <a:ext cx="532530" cy="358181"/>
          </a:xfrm>
          <a:custGeom>
            <a:avLst/>
            <a:gdLst/>
            <a:ahLst/>
            <a:cxnLst/>
            <a:rect l="l" t="t" r="r" b="b"/>
            <a:pathLst>
              <a:path w="467619" h="314522">
                <a:moveTo>
                  <a:pt x="236114" y="0"/>
                </a:moveTo>
                <a:cubicBezTo>
                  <a:pt x="236114" y="0"/>
                  <a:pt x="184900" y="191468"/>
                  <a:pt x="91377" y="229295"/>
                </a:cubicBezTo>
                <a:cubicBezTo>
                  <a:pt x="91377" y="229295"/>
                  <a:pt x="44646" y="238198"/>
                  <a:pt x="22354" y="222601"/>
                </a:cubicBezTo>
                <a:cubicBezTo>
                  <a:pt x="63" y="207003"/>
                  <a:pt x="-26649" y="262700"/>
                  <a:pt x="57971" y="293833"/>
                </a:cubicBezTo>
                <a:cubicBezTo>
                  <a:pt x="142591" y="325029"/>
                  <a:pt x="322881" y="327239"/>
                  <a:pt x="396387" y="256007"/>
                </a:cubicBezTo>
                <a:cubicBezTo>
                  <a:pt x="396387" y="256007"/>
                  <a:pt x="454295" y="198099"/>
                  <a:pt x="467619" y="66749"/>
                </a:cubicBezTo>
                <a:lnTo>
                  <a:pt x="236114" y="0"/>
                </a:lnTo>
                <a:close/>
              </a:path>
            </a:pathLst>
          </a:custGeom>
          <a:solidFill>
            <a:srgbClr val="FFD2CC"/>
          </a:solidFill>
          <a:ln cap="flat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10107161" y="3235028"/>
            <a:ext cx="1052187" cy="2606342"/>
          </a:xfrm>
          <a:custGeom>
            <a:avLst/>
            <a:gdLst/>
            <a:ahLst/>
            <a:cxnLst/>
            <a:rect l="l" t="t" r="r" b="b"/>
            <a:pathLst>
              <a:path w="923935" h="2288652">
                <a:moveTo>
                  <a:pt x="336206" y="0"/>
                </a:moveTo>
                <a:cubicBezTo>
                  <a:pt x="336206" y="0"/>
                  <a:pt x="692430" y="284992"/>
                  <a:pt x="923935" y="1041898"/>
                </a:cubicBezTo>
                <a:cubicBezTo>
                  <a:pt x="923935" y="1041898"/>
                  <a:pt x="799279" y="1870100"/>
                  <a:pt x="630039" y="2288652"/>
                </a:cubicBezTo>
                <a:lnTo>
                  <a:pt x="313914" y="2217420"/>
                </a:lnTo>
                <a:cubicBezTo>
                  <a:pt x="313914" y="2217420"/>
                  <a:pt x="520981" y="1242270"/>
                  <a:pt x="527674" y="1108710"/>
                </a:cubicBezTo>
                <a:cubicBezTo>
                  <a:pt x="534368" y="975149"/>
                  <a:pt x="0" y="360645"/>
                  <a:pt x="0" y="360645"/>
                </a:cubicBezTo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10028558" y="3170808"/>
            <a:ext cx="1085197" cy="1352216"/>
          </a:xfrm>
          <a:custGeom>
            <a:avLst/>
            <a:gdLst/>
            <a:ahLst/>
            <a:cxnLst/>
            <a:rect l="l" t="t" r="r" b="b"/>
            <a:pathLst>
              <a:path w="952921" h="1187393">
                <a:moveTo>
                  <a:pt x="328060" y="0"/>
                </a:moveTo>
                <a:cubicBezTo>
                  <a:pt x="328060" y="0"/>
                  <a:pt x="730257" y="207761"/>
                  <a:pt x="952921" y="946922"/>
                </a:cubicBezTo>
                <a:cubicBezTo>
                  <a:pt x="952921" y="946922"/>
                  <a:pt x="681317" y="1111678"/>
                  <a:pt x="333996" y="1187394"/>
                </a:cubicBezTo>
                <a:lnTo>
                  <a:pt x="0" y="550660"/>
                </a:lnTo>
                <a:cubicBezTo>
                  <a:pt x="0" y="550660"/>
                  <a:pt x="41552" y="121688"/>
                  <a:pt x="328060" y="0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grpSp>
        <p:nvGrpSpPr>
          <p:cNvPr id="32" name="Group 32"/>
          <p:cNvGrpSpPr/>
          <p:nvPr/>
        </p:nvGrpSpPr>
        <p:grpSpPr>
          <a:xfrm>
            <a:off x="10497587" y="3847095"/>
            <a:ext cx="1452395" cy="1530524"/>
            <a:chOff x="10704121" y="4205734"/>
            <a:chExt cx="1275361" cy="1343967"/>
          </a:xfrm>
        </p:grpSpPr>
        <p:sp>
          <p:nvSpPr>
            <p:cNvPr id="33" name="Freeform 33"/>
            <p:cNvSpPr/>
            <p:nvPr/>
          </p:nvSpPr>
          <p:spPr>
            <a:xfrm>
              <a:off x="11356642" y="4205734"/>
              <a:ext cx="622777" cy="921283"/>
            </a:xfrm>
            <a:custGeom>
              <a:avLst/>
              <a:gdLst/>
              <a:ahLst/>
              <a:cxnLst/>
              <a:rect l="l" t="t" r="r" b="b"/>
              <a:pathLst>
                <a:path w="622777" h="921283">
                  <a:moveTo>
                    <a:pt x="622777" y="305516"/>
                  </a:moveTo>
                  <a:cubicBezTo>
                    <a:pt x="622777" y="200688"/>
                    <a:pt x="486122" y="11682"/>
                    <a:pt x="0" y="0"/>
                  </a:cubicBezTo>
                  <a:lnTo>
                    <a:pt x="0" y="446212"/>
                  </a:lnTo>
                  <a:cubicBezTo>
                    <a:pt x="0" y="446212"/>
                    <a:pt x="539925" y="432319"/>
                    <a:pt x="622777" y="921283"/>
                  </a:cubicBezTo>
                  <a:lnTo>
                    <a:pt x="622777" y="305516"/>
                  </a:lnTo>
                  <a:close/>
                </a:path>
              </a:pathLst>
            </a:custGeom>
            <a:solidFill>
              <a:srgbClr val="34151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10704121" y="4511187"/>
              <a:ext cx="1275361" cy="1038514"/>
            </a:xfrm>
            <a:custGeom>
              <a:avLst/>
              <a:gdLst/>
              <a:ahLst/>
              <a:cxnLst/>
              <a:rect l="l" t="t" r="r" b="b"/>
              <a:pathLst>
                <a:path w="1275361" h="1038514">
                  <a:moveTo>
                    <a:pt x="0" y="368538"/>
                  </a:moveTo>
                  <a:lnTo>
                    <a:pt x="0" y="1036783"/>
                  </a:lnTo>
                  <a:cubicBezTo>
                    <a:pt x="0" y="1036783"/>
                    <a:pt x="938649" y="1081745"/>
                    <a:pt x="1233430" y="713459"/>
                  </a:cubicBezTo>
                  <a:cubicBezTo>
                    <a:pt x="1260963" y="679106"/>
                    <a:pt x="1275361" y="640333"/>
                    <a:pt x="1275361" y="600991"/>
                  </a:cubicBezTo>
                  <a:lnTo>
                    <a:pt x="1275361" y="0"/>
                  </a:lnTo>
                  <a:cubicBezTo>
                    <a:pt x="1236335" y="213760"/>
                    <a:pt x="861355" y="373970"/>
                    <a:pt x="0" y="368538"/>
                  </a:cubicBezTo>
                  <a:close/>
                </a:path>
              </a:pathLst>
            </a:custGeom>
            <a:solidFill>
              <a:srgbClr val="C86E5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9030297" y="4213862"/>
            <a:ext cx="250344" cy="890810"/>
          </a:xfrm>
          <a:custGeom>
            <a:avLst/>
            <a:gdLst/>
            <a:ahLst/>
            <a:cxnLst/>
            <a:rect l="l" t="t" r="r" b="b"/>
            <a:pathLst>
              <a:path w="219829" h="782228">
                <a:moveTo>
                  <a:pt x="219830" y="0"/>
                </a:moveTo>
                <a:lnTo>
                  <a:pt x="17752" y="214707"/>
                </a:lnTo>
                <a:cubicBezTo>
                  <a:pt x="17752" y="214707"/>
                  <a:pt x="-7255" y="415143"/>
                  <a:pt x="2091" y="782229"/>
                </a:cubicBezTo>
                <a:cubicBezTo>
                  <a:pt x="2091" y="782229"/>
                  <a:pt x="74587" y="252597"/>
                  <a:pt x="219830" y="0"/>
                </a:cubicBez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3"/>
          </p:nvPr>
        </p:nvSpPr>
        <p:spPr>
          <a:xfrm>
            <a:off x="660400" y="1777424"/>
            <a:ext cx="10858500" cy="1643062"/>
          </a:xfrm>
        </p:spPr>
        <p:txBody>
          <a:bodyPr vert="horz" lIns="91440" tIns="45720" rIns="91440" bIns="45720" anchor="b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3" name="Freeform 3"/>
          <p:cNvSpPr/>
          <p:nvPr/>
        </p:nvSpPr>
        <p:spPr>
          <a:xfrm>
            <a:off x="8303126" y="0"/>
            <a:ext cx="647468" cy="2039718"/>
          </a:xfrm>
          <a:custGeom>
            <a:avLst/>
            <a:gdLst/>
            <a:ahLst/>
            <a:cxnLst/>
            <a:rect l="l" t="t" r="r" b="b"/>
            <a:pathLst>
              <a:path w="647468" h="2039718">
                <a:moveTo>
                  <a:pt x="361971" y="1205076"/>
                </a:moveTo>
                <a:lnTo>
                  <a:pt x="337217" y="1205076"/>
                </a:lnTo>
                <a:lnTo>
                  <a:pt x="337217" y="0"/>
                </a:lnTo>
                <a:lnTo>
                  <a:pt x="310189" y="0"/>
                </a:lnTo>
                <a:lnTo>
                  <a:pt x="310189" y="1205076"/>
                </a:lnTo>
                <a:lnTo>
                  <a:pt x="285434" y="1205076"/>
                </a:lnTo>
                <a:cubicBezTo>
                  <a:pt x="127751" y="1205076"/>
                  <a:pt x="0" y="1332890"/>
                  <a:pt x="0" y="1490510"/>
                </a:cubicBezTo>
                <a:lnTo>
                  <a:pt x="0" y="1993682"/>
                </a:lnTo>
                <a:cubicBezTo>
                  <a:pt x="0" y="2019069"/>
                  <a:pt x="20587" y="2039718"/>
                  <a:pt x="46036" y="2039718"/>
                </a:cubicBezTo>
                <a:lnTo>
                  <a:pt x="601433" y="2039718"/>
                </a:lnTo>
                <a:cubicBezTo>
                  <a:pt x="626882" y="2039718"/>
                  <a:pt x="647469" y="2019132"/>
                  <a:pt x="647469" y="1993682"/>
                </a:cubicBezTo>
                <a:lnTo>
                  <a:pt x="647469" y="1490510"/>
                </a:lnTo>
                <a:cubicBezTo>
                  <a:pt x="647405" y="1332890"/>
                  <a:pt x="519592" y="1205076"/>
                  <a:pt x="361971" y="1205076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591306" y="0"/>
            <a:ext cx="442107" cy="1392565"/>
          </a:xfrm>
          <a:custGeom>
            <a:avLst/>
            <a:gdLst/>
            <a:ahLst/>
            <a:cxnLst/>
            <a:rect l="l" t="t" r="r" b="b"/>
            <a:pathLst>
              <a:path w="442107" h="1392565">
                <a:moveTo>
                  <a:pt x="247166" y="822707"/>
                </a:moveTo>
                <a:lnTo>
                  <a:pt x="230242" y="822707"/>
                </a:lnTo>
                <a:lnTo>
                  <a:pt x="230242" y="0"/>
                </a:lnTo>
                <a:lnTo>
                  <a:pt x="211803" y="0"/>
                </a:lnTo>
                <a:lnTo>
                  <a:pt x="211803" y="822707"/>
                </a:lnTo>
                <a:lnTo>
                  <a:pt x="194878" y="822707"/>
                </a:lnTo>
                <a:cubicBezTo>
                  <a:pt x="87272" y="822707"/>
                  <a:pt x="0" y="909980"/>
                  <a:pt x="0" y="1017586"/>
                </a:cubicBezTo>
                <a:lnTo>
                  <a:pt x="0" y="1361117"/>
                </a:lnTo>
                <a:cubicBezTo>
                  <a:pt x="0" y="1378483"/>
                  <a:pt x="14082" y="1392566"/>
                  <a:pt x="31448" y="1392566"/>
                </a:cubicBezTo>
                <a:lnTo>
                  <a:pt x="410659" y="1392566"/>
                </a:lnTo>
                <a:cubicBezTo>
                  <a:pt x="428025" y="1392566"/>
                  <a:pt x="442107" y="1378483"/>
                  <a:pt x="442107" y="1361117"/>
                </a:cubicBezTo>
                <a:lnTo>
                  <a:pt x="442107" y="1017586"/>
                </a:lnTo>
                <a:cubicBezTo>
                  <a:pt x="442044" y="909980"/>
                  <a:pt x="354772" y="822707"/>
                  <a:pt x="247166" y="822707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4842409" y="2039718"/>
            <a:ext cx="7349591" cy="4818282"/>
            <a:chOff x="5738259" y="2627024"/>
            <a:chExt cx="6453741" cy="4230976"/>
          </a:xfrm>
        </p:grpSpPr>
        <p:sp>
          <p:nvSpPr>
            <p:cNvPr id="6" name="Freeform 6"/>
            <p:cNvSpPr/>
            <p:nvPr/>
          </p:nvSpPr>
          <p:spPr>
            <a:xfrm>
              <a:off x="7769159" y="2959297"/>
              <a:ext cx="4422841" cy="3898703"/>
            </a:xfrm>
            <a:custGeom>
              <a:avLst/>
              <a:gdLst/>
              <a:ahLst/>
              <a:cxnLst/>
              <a:rect l="l" t="t" r="r" b="b"/>
              <a:pathLst>
                <a:path w="4422841" h="3898703">
                  <a:moveTo>
                    <a:pt x="4422779" y="728047"/>
                  </a:moveTo>
                  <a:cubicBezTo>
                    <a:pt x="3953202" y="277162"/>
                    <a:pt x="3315584" y="0"/>
                    <a:pt x="2613176" y="0"/>
                  </a:cubicBezTo>
                  <a:cubicBezTo>
                    <a:pt x="1169965" y="0"/>
                    <a:pt x="0" y="1169965"/>
                    <a:pt x="0" y="2613176"/>
                  </a:cubicBezTo>
                  <a:cubicBezTo>
                    <a:pt x="0" y="3080543"/>
                    <a:pt x="122825" y="3519114"/>
                    <a:pt x="337722" y="3898704"/>
                  </a:cubicBezTo>
                  <a:lnTo>
                    <a:pt x="4422842" y="3898704"/>
                  </a:lnTo>
                  <a:lnTo>
                    <a:pt x="4422842" y="728047"/>
                  </a:lnTo>
                  <a:close/>
                </a:path>
              </a:pathLst>
            </a:custGeom>
            <a:solidFill>
              <a:srgbClr val="FCCA99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8014277" y="3234849"/>
              <a:ext cx="344799" cy="615986"/>
            </a:xfrm>
            <a:custGeom>
              <a:avLst/>
              <a:gdLst/>
              <a:ahLst/>
              <a:cxnLst/>
              <a:rect l="l" t="t" r="r" b="b"/>
              <a:pathLst>
                <a:path w="344799" h="615986">
                  <a:moveTo>
                    <a:pt x="344800" y="442453"/>
                  </a:moveTo>
                  <a:lnTo>
                    <a:pt x="34801" y="8050"/>
                  </a:lnTo>
                  <a:cubicBezTo>
                    <a:pt x="28359" y="-981"/>
                    <a:pt x="15666" y="-2686"/>
                    <a:pt x="7078" y="4324"/>
                  </a:cubicBezTo>
                  <a:lnTo>
                    <a:pt x="7078" y="4324"/>
                  </a:lnTo>
                  <a:cubicBezTo>
                    <a:pt x="-184" y="10260"/>
                    <a:pt x="-2142" y="20616"/>
                    <a:pt x="2531" y="28762"/>
                  </a:cubicBezTo>
                  <a:lnTo>
                    <a:pt x="90814" y="182720"/>
                  </a:lnTo>
                  <a:cubicBezTo>
                    <a:pt x="95044" y="190045"/>
                    <a:pt x="94539" y="199202"/>
                    <a:pt x="89550" y="206022"/>
                  </a:cubicBezTo>
                  <a:lnTo>
                    <a:pt x="23307" y="296704"/>
                  </a:lnTo>
                  <a:cubicBezTo>
                    <a:pt x="-5047" y="335541"/>
                    <a:pt x="-5615" y="388144"/>
                    <a:pt x="21918" y="427612"/>
                  </a:cubicBezTo>
                  <a:lnTo>
                    <a:pt x="153395" y="615987"/>
                  </a:lnTo>
                  <a:lnTo>
                    <a:pt x="344800" y="442453"/>
                  </a:ln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9579876" y="5591859"/>
              <a:ext cx="755453" cy="1264562"/>
            </a:xfrm>
            <a:custGeom>
              <a:avLst/>
              <a:gdLst/>
              <a:ahLst/>
              <a:cxnLst/>
              <a:rect l="l" t="t" r="r" b="b"/>
              <a:pathLst>
                <a:path w="755453" h="1264562">
                  <a:moveTo>
                    <a:pt x="0" y="0"/>
                  </a:moveTo>
                  <a:lnTo>
                    <a:pt x="57845" y="1264562"/>
                  </a:lnTo>
                  <a:lnTo>
                    <a:pt x="755454" y="1264562"/>
                  </a:lnTo>
                  <a:lnTo>
                    <a:pt x="748002" y="273815"/>
                  </a:lnTo>
                  <a:close/>
                </a:path>
              </a:pathLst>
            </a:custGeom>
            <a:solidFill>
              <a:srgbClr val="192845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10082986" y="5529530"/>
              <a:ext cx="940291" cy="1326890"/>
            </a:xfrm>
            <a:custGeom>
              <a:avLst/>
              <a:gdLst/>
              <a:ahLst/>
              <a:cxnLst/>
              <a:rect l="l" t="t" r="r" b="b"/>
              <a:pathLst>
                <a:path w="940291" h="1326890">
                  <a:moveTo>
                    <a:pt x="0" y="0"/>
                  </a:moveTo>
                  <a:lnTo>
                    <a:pt x="89040" y="1326890"/>
                  </a:lnTo>
                  <a:lnTo>
                    <a:pt x="940291" y="1326890"/>
                  </a:lnTo>
                  <a:lnTo>
                    <a:pt x="932839" y="336143"/>
                  </a:lnTo>
                  <a:close/>
                </a:path>
              </a:pathLst>
            </a:custGeom>
            <a:solidFill>
              <a:srgbClr val="253D5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815865" y="2627024"/>
              <a:ext cx="1405379" cy="1480990"/>
            </a:xfrm>
            <a:custGeom>
              <a:avLst/>
              <a:gdLst/>
              <a:ahLst/>
              <a:cxnLst/>
              <a:rect l="l" t="t" r="r" b="b"/>
              <a:pathLst>
                <a:path w="1405379" h="1480990">
                  <a:moveTo>
                    <a:pt x="421521" y="23093"/>
                  </a:moveTo>
                  <a:cubicBezTo>
                    <a:pt x="421521" y="23093"/>
                    <a:pt x="282024" y="-39235"/>
                    <a:pt x="192920" y="40901"/>
                  </a:cubicBezTo>
                  <a:cubicBezTo>
                    <a:pt x="103880" y="121038"/>
                    <a:pt x="14840" y="224918"/>
                    <a:pt x="32648" y="486166"/>
                  </a:cubicBezTo>
                  <a:cubicBezTo>
                    <a:pt x="50456" y="747414"/>
                    <a:pt x="195888" y="929979"/>
                    <a:pt x="0" y="1263911"/>
                  </a:cubicBezTo>
                  <a:cubicBezTo>
                    <a:pt x="0" y="1263911"/>
                    <a:pt x="151368" y="1584520"/>
                    <a:pt x="498689" y="1446476"/>
                  </a:cubicBezTo>
                  <a:cubicBezTo>
                    <a:pt x="846009" y="1308432"/>
                    <a:pt x="1028573" y="1464284"/>
                    <a:pt x="1179942" y="1459863"/>
                  </a:cubicBezTo>
                  <a:cubicBezTo>
                    <a:pt x="1331311" y="1455379"/>
                    <a:pt x="1442643" y="1353015"/>
                    <a:pt x="1393702" y="1134835"/>
                  </a:cubicBezTo>
                  <a:cubicBezTo>
                    <a:pt x="1344698" y="916654"/>
                    <a:pt x="1197813" y="996790"/>
                    <a:pt x="1131002" y="898846"/>
                  </a:cubicBezTo>
                  <a:cubicBezTo>
                    <a:pt x="1064189" y="800902"/>
                    <a:pt x="912821" y="662857"/>
                    <a:pt x="810393" y="627241"/>
                  </a:cubicBezTo>
                  <a:cubicBezTo>
                    <a:pt x="707965" y="591562"/>
                    <a:pt x="825233" y="60162"/>
                    <a:pt x="421521" y="23093"/>
                  </a:cubicBezTo>
                  <a:close/>
                </a:path>
              </a:pathLst>
            </a:custGeom>
            <a:solidFill>
              <a:srgbClr val="25265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9502442" y="3552456"/>
              <a:ext cx="1599424" cy="2545113"/>
            </a:xfrm>
            <a:custGeom>
              <a:avLst/>
              <a:gdLst/>
              <a:ahLst/>
              <a:cxnLst/>
              <a:rect l="l" t="t" r="r" b="b"/>
              <a:pathLst>
                <a:path w="1599424" h="2545113">
                  <a:moveTo>
                    <a:pt x="607256" y="10420"/>
                  </a:moveTo>
                  <a:cubicBezTo>
                    <a:pt x="607256" y="10420"/>
                    <a:pt x="251032" y="56455"/>
                    <a:pt x="75919" y="293897"/>
                  </a:cubicBezTo>
                  <a:cubicBezTo>
                    <a:pt x="75919" y="293897"/>
                    <a:pt x="-33897" y="1709827"/>
                    <a:pt x="10623" y="2386660"/>
                  </a:cubicBezTo>
                  <a:cubicBezTo>
                    <a:pt x="10623" y="2386660"/>
                    <a:pt x="598352" y="2689460"/>
                    <a:pt x="1569081" y="2457892"/>
                  </a:cubicBezTo>
                  <a:cubicBezTo>
                    <a:pt x="1569081" y="2457892"/>
                    <a:pt x="1813974" y="53424"/>
                    <a:pt x="912330" y="0"/>
                  </a:cubicBezTo>
                  <a:lnTo>
                    <a:pt x="607256" y="10420"/>
                  </a:lnTo>
                  <a:close/>
                </a:path>
              </a:pathLst>
            </a:custGeom>
            <a:solidFill>
              <a:srgbClr val="D2492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82294" y="3602975"/>
              <a:ext cx="1782511" cy="1123036"/>
            </a:xfrm>
            <a:custGeom>
              <a:avLst/>
              <a:gdLst/>
              <a:ahLst/>
              <a:cxnLst/>
              <a:rect l="l" t="t" r="r" b="b"/>
              <a:pathLst>
                <a:path w="1782511" h="1123036">
                  <a:moveTo>
                    <a:pt x="1718731" y="32648"/>
                  </a:moveTo>
                  <a:cubicBezTo>
                    <a:pt x="1718731" y="32648"/>
                    <a:pt x="1504908" y="102744"/>
                    <a:pt x="866849" y="665340"/>
                  </a:cubicBezTo>
                  <a:cubicBezTo>
                    <a:pt x="836411" y="692178"/>
                    <a:pt x="789554" y="687126"/>
                    <a:pt x="765431" y="654541"/>
                  </a:cubicBezTo>
                  <a:lnTo>
                    <a:pt x="282024" y="0"/>
                  </a:lnTo>
                  <a:lnTo>
                    <a:pt x="0" y="210792"/>
                  </a:lnTo>
                  <a:lnTo>
                    <a:pt x="464651" y="916800"/>
                  </a:lnTo>
                  <a:cubicBezTo>
                    <a:pt x="591076" y="1108963"/>
                    <a:pt x="840452" y="1177480"/>
                    <a:pt x="1047329" y="1076883"/>
                  </a:cubicBezTo>
                  <a:lnTo>
                    <a:pt x="1782512" y="706513"/>
                  </a:lnTo>
                  <a:lnTo>
                    <a:pt x="1718731" y="32648"/>
                  </a:lnTo>
                  <a:close/>
                </a:path>
              </a:pathLst>
            </a:custGeom>
            <a:solidFill>
              <a:srgbClr val="D2492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8958741" y="3562723"/>
              <a:ext cx="1150956" cy="2554536"/>
            </a:xfrm>
            <a:custGeom>
              <a:avLst/>
              <a:gdLst/>
              <a:ahLst/>
              <a:cxnLst/>
              <a:rect l="l" t="t" r="r" b="b"/>
              <a:pathLst>
                <a:path w="1150956" h="2554536">
                  <a:moveTo>
                    <a:pt x="1150957" y="153"/>
                  </a:moveTo>
                  <a:cubicBezTo>
                    <a:pt x="1150957" y="153"/>
                    <a:pt x="821445" y="158973"/>
                    <a:pt x="963972" y="2554537"/>
                  </a:cubicBezTo>
                  <a:cubicBezTo>
                    <a:pt x="963972" y="2554537"/>
                    <a:pt x="647848" y="2530035"/>
                    <a:pt x="480881" y="2383087"/>
                  </a:cubicBezTo>
                  <a:cubicBezTo>
                    <a:pt x="480881" y="2383087"/>
                    <a:pt x="429667" y="1481443"/>
                    <a:pt x="474188" y="1178642"/>
                  </a:cubicBezTo>
                  <a:lnTo>
                    <a:pt x="133561" y="1234277"/>
                  </a:lnTo>
                  <a:lnTo>
                    <a:pt x="0" y="673259"/>
                  </a:lnTo>
                  <a:cubicBezTo>
                    <a:pt x="-63" y="673259"/>
                    <a:pt x="652268" y="-11720"/>
                    <a:pt x="1150957" y="153"/>
                  </a:cubicBezTo>
                  <a:close/>
                </a:path>
              </a:pathLst>
            </a:custGeom>
            <a:solidFill>
              <a:srgbClr val="FDBC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0087469" y="3167373"/>
              <a:ext cx="327239" cy="513036"/>
            </a:xfrm>
            <a:custGeom>
              <a:avLst/>
              <a:gdLst/>
              <a:ahLst/>
              <a:cxnLst/>
              <a:rect l="l" t="t" r="r" b="b"/>
              <a:pathLst>
                <a:path w="327239" h="513036">
                  <a:moveTo>
                    <a:pt x="0" y="117963"/>
                  </a:moveTo>
                  <a:cubicBezTo>
                    <a:pt x="0" y="117963"/>
                    <a:pt x="31196" y="351741"/>
                    <a:pt x="17808" y="463073"/>
                  </a:cubicBezTo>
                  <a:cubicBezTo>
                    <a:pt x="17808" y="463073"/>
                    <a:pt x="186985" y="616715"/>
                    <a:pt x="327239" y="385147"/>
                  </a:cubicBezTo>
                  <a:cubicBezTo>
                    <a:pt x="327239" y="385147"/>
                    <a:pt x="260428" y="327239"/>
                    <a:pt x="227085" y="0"/>
                  </a:cubicBezTo>
                  <a:lnTo>
                    <a:pt x="0" y="117963"/>
                  </a:ln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087469" y="3167373"/>
              <a:ext cx="248050" cy="327087"/>
            </a:xfrm>
            <a:custGeom>
              <a:avLst/>
              <a:gdLst/>
              <a:ahLst/>
              <a:cxnLst/>
              <a:rect l="l" t="t" r="r" b="b"/>
              <a:pathLst>
                <a:path w="248050" h="327087">
                  <a:moveTo>
                    <a:pt x="248050" y="153200"/>
                  </a:moveTo>
                  <a:cubicBezTo>
                    <a:pt x="240346" y="110195"/>
                    <a:pt x="233147" y="59613"/>
                    <a:pt x="227085" y="0"/>
                  </a:cubicBezTo>
                  <a:lnTo>
                    <a:pt x="0" y="117963"/>
                  </a:lnTo>
                  <a:cubicBezTo>
                    <a:pt x="0" y="117963"/>
                    <a:pt x="14083" y="223674"/>
                    <a:pt x="19261" y="326734"/>
                  </a:cubicBezTo>
                  <a:cubicBezTo>
                    <a:pt x="125920" y="333554"/>
                    <a:pt x="201256" y="240472"/>
                    <a:pt x="248050" y="153200"/>
                  </a:cubicBez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9891976" y="2749069"/>
              <a:ext cx="524813" cy="665244"/>
            </a:xfrm>
            <a:custGeom>
              <a:avLst/>
              <a:gdLst/>
              <a:ahLst/>
              <a:cxnLst/>
              <a:rect l="l" t="t" r="r" b="b"/>
              <a:pathLst>
                <a:path w="524813" h="665244">
                  <a:moveTo>
                    <a:pt x="15897" y="96937"/>
                  </a:moveTo>
                  <a:cubicBezTo>
                    <a:pt x="15897" y="96937"/>
                    <a:pt x="-73143" y="548138"/>
                    <a:pt x="170233" y="649050"/>
                  </a:cubicBezTo>
                  <a:cubicBezTo>
                    <a:pt x="413673" y="749963"/>
                    <a:pt x="523490" y="346250"/>
                    <a:pt x="523490" y="346250"/>
                  </a:cubicBezTo>
                  <a:cubicBezTo>
                    <a:pt x="523490" y="346250"/>
                    <a:pt x="568010" y="-81207"/>
                    <a:pt x="140553" y="13770"/>
                  </a:cubicBezTo>
                  <a:lnTo>
                    <a:pt x="15897" y="96937"/>
                  </a:ln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0044402" y="2682213"/>
              <a:ext cx="445206" cy="425041"/>
            </a:xfrm>
            <a:custGeom>
              <a:avLst/>
              <a:gdLst/>
              <a:ahLst/>
              <a:cxnLst/>
              <a:rect l="l" t="t" r="r" b="b"/>
              <a:pathLst>
                <a:path w="445206" h="425041">
                  <a:moveTo>
                    <a:pt x="0" y="95530"/>
                  </a:moveTo>
                  <a:cubicBezTo>
                    <a:pt x="0" y="95530"/>
                    <a:pt x="127624" y="330066"/>
                    <a:pt x="412616" y="425042"/>
                  </a:cubicBezTo>
                  <a:cubicBezTo>
                    <a:pt x="412616" y="425042"/>
                    <a:pt x="528369" y="169730"/>
                    <a:pt x="323576" y="71785"/>
                  </a:cubicBezTo>
                  <a:cubicBezTo>
                    <a:pt x="118721" y="-26159"/>
                    <a:pt x="29680" y="-29127"/>
                    <a:pt x="0" y="95530"/>
                  </a:cubicBezTo>
                  <a:close/>
                </a:path>
              </a:pathLst>
            </a:custGeom>
            <a:solidFill>
              <a:srgbClr val="25265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201012" y="3552519"/>
              <a:ext cx="991825" cy="2640666"/>
            </a:xfrm>
            <a:custGeom>
              <a:avLst/>
              <a:gdLst/>
              <a:ahLst/>
              <a:cxnLst/>
              <a:rect l="l" t="t" r="r" b="b"/>
              <a:pathLst>
                <a:path w="991825" h="2640666">
                  <a:moveTo>
                    <a:pt x="213697" y="0"/>
                  </a:moveTo>
                  <a:cubicBezTo>
                    <a:pt x="213697" y="0"/>
                    <a:pt x="46730" y="182564"/>
                    <a:pt x="46730" y="563291"/>
                  </a:cubicBezTo>
                  <a:cubicBezTo>
                    <a:pt x="46730" y="944017"/>
                    <a:pt x="0" y="2640456"/>
                    <a:pt x="0" y="2640456"/>
                  </a:cubicBezTo>
                  <a:cubicBezTo>
                    <a:pt x="0" y="2640456"/>
                    <a:pt x="781471" y="2653844"/>
                    <a:pt x="915031" y="2466796"/>
                  </a:cubicBezTo>
                  <a:cubicBezTo>
                    <a:pt x="1048592" y="2279748"/>
                    <a:pt x="1108710" y="77926"/>
                    <a:pt x="213697" y="0"/>
                  </a:cubicBezTo>
                  <a:close/>
                </a:path>
              </a:pathLst>
            </a:custGeom>
            <a:solidFill>
              <a:srgbClr val="FDBC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0336783" y="4167024"/>
              <a:ext cx="793850" cy="1451609"/>
            </a:xfrm>
            <a:custGeom>
              <a:avLst/>
              <a:gdLst/>
              <a:ahLst/>
              <a:cxnLst/>
              <a:rect l="l" t="t" r="r" b="b"/>
              <a:pathLst>
                <a:path w="793850" h="1451609">
                  <a:moveTo>
                    <a:pt x="0" y="62328"/>
                  </a:moveTo>
                  <a:cubicBezTo>
                    <a:pt x="0" y="62328"/>
                    <a:pt x="195888" y="547693"/>
                    <a:pt x="258280" y="779198"/>
                  </a:cubicBezTo>
                  <a:lnTo>
                    <a:pt x="405228" y="992958"/>
                  </a:lnTo>
                  <a:cubicBezTo>
                    <a:pt x="405228" y="992958"/>
                    <a:pt x="472040" y="1126518"/>
                    <a:pt x="414132" y="1451610"/>
                  </a:cubicBezTo>
                  <a:cubicBezTo>
                    <a:pt x="414132" y="1451610"/>
                    <a:pt x="819297" y="743645"/>
                    <a:pt x="792585" y="512077"/>
                  </a:cubicBezTo>
                  <a:cubicBezTo>
                    <a:pt x="765873" y="280509"/>
                    <a:pt x="396324" y="0"/>
                    <a:pt x="396324" y="0"/>
                  </a:cubicBezTo>
                  <a:lnTo>
                    <a:pt x="0" y="62328"/>
                  </a:lnTo>
                  <a:close/>
                </a:path>
              </a:pathLst>
            </a:custGeom>
            <a:solidFill>
              <a:srgbClr val="FFBD2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 rot="17356105">
              <a:off x="10329281" y="3074923"/>
              <a:ext cx="153581" cy="111270"/>
            </a:xfrm>
            <a:custGeom>
              <a:avLst/>
              <a:gdLst/>
              <a:ahLst/>
              <a:cxnLst/>
              <a:rect l="l" t="t" r="r" b="b"/>
              <a:pathLst>
                <a:path w="153581" h="111270">
                  <a:moveTo>
                    <a:pt x="153582" y="55635"/>
                  </a:moveTo>
                  <a:cubicBezTo>
                    <a:pt x="153582" y="86362"/>
                    <a:pt x="119201" y="111271"/>
                    <a:pt x="76791" y="111271"/>
                  </a:cubicBezTo>
                  <a:cubicBezTo>
                    <a:pt x="34380" y="111271"/>
                    <a:pt x="0" y="86362"/>
                    <a:pt x="0" y="55635"/>
                  </a:cubicBezTo>
                  <a:cubicBezTo>
                    <a:pt x="0" y="24909"/>
                    <a:pt x="34380" y="0"/>
                    <a:pt x="76791" y="0"/>
                  </a:cubicBezTo>
                  <a:cubicBezTo>
                    <a:pt x="119201" y="0"/>
                    <a:pt x="153582" y="24909"/>
                    <a:pt x="153582" y="55635"/>
                  </a:cubicBez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0244521" y="5908868"/>
              <a:ext cx="823465" cy="225739"/>
            </a:xfrm>
            <a:custGeom>
              <a:avLst/>
              <a:gdLst/>
              <a:ahLst/>
              <a:cxnLst/>
              <a:rect l="l" t="t" r="r" b="b"/>
              <a:pathLst>
                <a:path w="823465" h="225739">
                  <a:moveTo>
                    <a:pt x="7136" y="0"/>
                  </a:moveTo>
                  <a:lnTo>
                    <a:pt x="0" y="214833"/>
                  </a:lnTo>
                  <a:cubicBezTo>
                    <a:pt x="0" y="214833"/>
                    <a:pt x="544220" y="272110"/>
                    <a:pt x="823465" y="124151"/>
                  </a:cubicBezTo>
                  <a:lnTo>
                    <a:pt x="7136" y="0"/>
                  </a:lnTo>
                  <a:close/>
                </a:path>
              </a:pathLst>
            </a:custGeom>
            <a:solidFill>
              <a:srgbClr val="FFBD2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0122864" y="5141636"/>
              <a:ext cx="1295633" cy="946491"/>
            </a:xfrm>
            <a:custGeom>
              <a:avLst/>
              <a:gdLst/>
              <a:ahLst/>
              <a:cxnLst/>
              <a:rect l="l" t="t" r="r" b="b"/>
              <a:pathLst>
                <a:path w="1295633" h="946491">
                  <a:moveTo>
                    <a:pt x="1170881" y="946259"/>
                  </a:moveTo>
                  <a:lnTo>
                    <a:pt x="45816" y="840484"/>
                  </a:lnTo>
                  <a:cubicBezTo>
                    <a:pt x="18030" y="837896"/>
                    <a:pt x="-2367" y="813267"/>
                    <a:pt x="222" y="785482"/>
                  </a:cubicBezTo>
                  <a:lnTo>
                    <a:pt x="69749" y="45815"/>
                  </a:lnTo>
                  <a:cubicBezTo>
                    <a:pt x="72338" y="18030"/>
                    <a:pt x="96966" y="-2367"/>
                    <a:pt x="124752" y="222"/>
                  </a:cubicBezTo>
                  <a:lnTo>
                    <a:pt x="1249817" y="105996"/>
                  </a:lnTo>
                  <a:cubicBezTo>
                    <a:pt x="1277603" y="108586"/>
                    <a:pt x="1298000" y="133214"/>
                    <a:pt x="1295412" y="161000"/>
                  </a:cubicBezTo>
                  <a:lnTo>
                    <a:pt x="1225884" y="900666"/>
                  </a:lnTo>
                  <a:cubicBezTo>
                    <a:pt x="1223295" y="928514"/>
                    <a:pt x="1198667" y="948911"/>
                    <a:pt x="1170881" y="946259"/>
                  </a:cubicBezTo>
                  <a:close/>
                </a:path>
              </a:pathLst>
            </a:custGeom>
            <a:solidFill>
              <a:srgbClr val="FFFAE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0519220" y="5794441"/>
              <a:ext cx="467619" cy="314522"/>
            </a:xfrm>
            <a:custGeom>
              <a:avLst/>
              <a:gdLst/>
              <a:ahLst/>
              <a:cxnLst/>
              <a:rect l="l" t="t" r="r" b="b"/>
              <a:pathLst>
                <a:path w="467619" h="314522">
                  <a:moveTo>
                    <a:pt x="236114" y="0"/>
                  </a:moveTo>
                  <a:cubicBezTo>
                    <a:pt x="236114" y="0"/>
                    <a:pt x="184900" y="191468"/>
                    <a:pt x="91377" y="229295"/>
                  </a:cubicBezTo>
                  <a:cubicBezTo>
                    <a:pt x="91377" y="229295"/>
                    <a:pt x="44646" y="238198"/>
                    <a:pt x="22354" y="222601"/>
                  </a:cubicBezTo>
                  <a:cubicBezTo>
                    <a:pt x="63" y="207003"/>
                    <a:pt x="-26649" y="262700"/>
                    <a:pt x="57971" y="293833"/>
                  </a:cubicBezTo>
                  <a:cubicBezTo>
                    <a:pt x="142591" y="325029"/>
                    <a:pt x="322881" y="327239"/>
                    <a:pt x="396387" y="256007"/>
                  </a:cubicBezTo>
                  <a:cubicBezTo>
                    <a:pt x="396387" y="256007"/>
                    <a:pt x="454295" y="198099"/>
                    <a:pt x="467619" y="66749"/>
                  </a:cubicBezTo>
                  <a:lnTo>
                    <a:pt x="236114" y="0"/>
                  </a:lnTo>
                  <a:close/>
                </a:path>
              </a:pathLst>
            </a:custGeom>
            <a:solidFill>
              <a:srgbClr val="FFD2C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0361284" y="3668272"/>
              <a:ext cx="923935" cy="2288652"/>
            </a:xfrm>
            <a:custGeom>
              <a:avLst/>
              <a:gdLst/>
              <a:ahLst/>
              <a:cxnLst/>
              <a:rect l="l" t="t" r="r" b="b"/>
              <a:pathLst>
                <a:path w="923935" h="2288652">
                  <a:moveTo>
                    <a:pt x="336206" y="0"/>
                  </a:moveTo>
                  <a:cubicBezTo>
                    <a:pt x="336206" y="0"/>
                    <a:pt x="692430" y="284992"/>
                    <a:pt x="923935" y="1041898"/>
                  </a:cubicBezTo>
                  <a:cubicBezTo>
                    <a:pt x="923935" y="1041898"/>
                    <a:pt x="799279" y="1870100"/>
                    <a:pt x="630039" y="2288652"/>
                  </a:cubicBezTo>
                  <a:lnTo>
                    <a:pt x="313914" y="2217420"/>
                  </a:lnTo>
                  <a:cubicBezTo>
                    <a:pt x="313914" y="2217420"/>
                    <a:pt x="520981" y="1242270"/>
                    <a:pt x="527674" y="1108710"/>
                  </a:cubicBezTo>
                  <a:cubicBezTo>
                    <a:pt x="534368" y="975149"/>
                    <a:pt x="0" y="360645"/>
                    <a:pt x="0" y="360645"/>
                  </a:cubicBezTo>
                </a:path>
              </a:pathLst>
            </a:custGeom>
            <a:solidFill>
              <a:srgbClr val="D2492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0292262" y="3611880"/>
              <a:ext cx="952921" cy="1187393"/>
            </a:xfrm>
            <a:custGeom>
              <a:avLst/>
              <a:gdLst/>
              <a:ahLst/>
              <a:cxnLst/>
              <a:rect l="l" t="t" r="r" b="b"/>
              <a:pathLst>
                <a:path w="952921" h="1187393">
                  <a:moveTo>
                    <a:pt x="328060" y="0"/>
                  </a:moveTo>
                  <a:cubicBezTo>
                    <a:pt x="328060" y="0"/>
                    <a:pt x="730257" y="207761"/>
                    <a:pt x="952921" y="946922"/>
                  </a:cubicBezTo>
                  <a:cubicBezTo>
                    <a:pt x="952921" y="946922"/>
                    <a:pt x="681317" y="1111678"/>
                    <a:pt x="333996" y="1187394"/>
                  </a:cubicBezTo>
                  <a:lnTo>
                    <a:pt x="0" y="550660"/>
                  </a:lnTo>
                  <a:cubicBezTo>
                    <a:pt x="0" y="550660"/>
                    <a:pt x="41552" y="121688"/>
                    <a:pt x="328060" y="0"/>
                  </a:cubicBezTo>
                  <a:close/>
                </a:path>
              </a:pathLst>
            </a:custGeom>
            <a:solidFill>
              <a:srgbClr val="FDBC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6729718" y="4584602"/>
              <a:ext cx="2053829" cy="953102"/>
            </a:xfrm>
            <a:custGeom>
              <a:avLst/>
              <a:gdLst/>
              <a:ahLst/>
              <a:cxnLst/>
              <a:rect l="l" t="t" r="r" b="b"/>
              <a:pathLst>
                <a:path w="2053829" h="953102">
                  <a:moveTo>
                    <a:pt x="2019999" y="871613"/>
                  </a:moveTo>
                  <a:lnTo>
                    <a:pt x="481369" y="953012"/>
                  </a:lnTo>
                  <a:cubicBezTo>
                    <a:pt x="456425" y="954338"/>
                    <a:pt x="432997" y="941077"/>
                    <a:pt x="421314" y="919038"/>
                  </a:cubicBezTo>
                  <a:lnTo>
                    <a:pt x="4214" y="133841"/>
                  </a:lnTo>
                  <a:cubicBezTo>
                    <a:pt x="-8037" y="110791"/>
                    <a:pt x="7813" y="82879"/>
                    <a:pt x="33831" y="81490"/>
                  </a:cubicBezTo>
                  <a:lnTo>
                    <a:pt x="1572461" y="91"/>
                  </a:lnTo>
                  <a:cubicBezTo>
                    <a:pt x="1597405" y="-1235"/>
                    <a:pt x="1620833" y="12026"/>
                    <a:pt x="1632516" y="34065"/>
                  </a:cubicBezTo>
                  <a:lnTo>
                    <a:pt x="2049616" y="819262"/>
                  </a:lnTo>
                  <a:cubicBezTo>
                    <a:pt x="2061867" y="842311"/>
                    <a:pt x="2046016" y="870223"/>
                    <a:pt x="2019999" y="871613"/>
                  </a:cubicBezTo>
                  <a:close/>
                </a:path>
              </a:pathLst>
            </a:custGeom>
            <a:solidFill>
              <a:srgbClr val="C86E5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7426932" y="5007666"/>
              <a:ext cx="859524" cy="1842756"/>
            </a:xfrm>
            <a:custGeom>
              <a:avLst/>
              <a:gdLst/>
              <a:ahLst/>
              <a:cxnLst/>
              <a:rect l="l" t="t" r="r" b="b"/>
              <a:pathLst>
                <a:path w="859524" h="1842756">
                  <a:moveTo>
                    <a:pt x="849230" y="127056"/>
                  </a:moveTo>
                  <a:lnTo>
                    <a:pt x="849293" y="126488"/>
                  </a:lnTo>
                  <a:lnTo>
                    <a:pt x="704177" y="0"/>
                  </a:lnTo>
                  <a:lnTo>
                    <a:pt x="633512" y="129203"/>
                  </a:lnTo>
                  <a:lnTo>
                    <a:pt x="29553" y="161157"/>
                  </a:lnTo>
                  <a:cubicBezTo>
                    <a:pt x="13008" y="162041"/>
                    <a:pt x="0" y="175744"/>
                    <a:pt x="0" y="192289"/>
                  </a:cubicBezTo>
                  <a:lnTo>
                    <a:pt x="0" y="1842756"/>
                  </a:lnTo>
                  <a:lnTo>
                    <a:pt x="859523" y="1842756"/>
                  </a:lnTo>
                  <a:lnTo>
                    <a:pt x="859523" y="150169"/>
                  </a:lnTo>
                  <a:cubicBezTo>
                    <a:pt x="859587" y="140949"/>
                    <a:pt x="855545" y="132803"/>
                    <a:pt x="849230" y="127056"/>
                  </a:cubicBezTo>
                  <a:close/>
                </a:path>
              </a:pathLst>
            </a:custGeom>
            <a:solidFill>
              <a:srgbClr val="34151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7281815" y="4998275"/>
              <a:ext cx="859523" cy="1851704"/>
            </a:xfrm>
            <a:custGeom>
              <a:avLst/>
              <a:gdLst/>
              <a:ahLst/>
              <a:cxnLst/>
              <a:rect l="l" t="t" r="r" b="b"/>
              <a:pathLst>
                <a:path w="859523" h="1851704">
                  <a:moveTo>
                    <a:pt x="0" y="73361"/>
                  </a:moveTo>
                  <a:lnTo>
                    <a:pt x="0" y="1851705"/>
                  </a:lnTo>
                  <a:lnTo>
                    <a:pt x="859523" y="1851705"/>
                  </a:lnTo>
                  <a:lnTo>
                    <a:pt x="859523" y="31177"/>
                  </a:lnTo>
                  <a:cubicBezTo>
                    <a:pt x="859523" y="13306"/>
                    <a:pt x="844557" y="-903"/>
                    <a:pt x="826685" y="45"/>
                  </a:cubicBezTo>
                  <a:lnTo>
                    <a:pt x="29553" y="42228"/>
                  </a:lnTo>
                  <a:cubicBezTo>
                    <a:pt x="13008" y="43049"/>
                    <a:pt x="0" y="56753"/>
                    <a:pt x="0" y="73361"/>
                  </a:cubicBezTo>
                  <a:close/>
                </a:path>
              </a:pathLst>
            </a:custGeom>
            <a:solidFill>
              <a:srgbClr val="FFC895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29" name="Group 29"/>
            <p:cNvGrpSpPr/>
            <p:nvPr/>
          </p:nvGrpSpPr>
          <p:grpSpPr>
            <a:xfrm>
              <a:off x="5738259" y="5399254"/>
              <a:ext cx="1172174" cy="1045519"/>
              <a:chOff x="5738259" y="5399254"/>
              <a:chExt cx="1172174" cy="104551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5738259" y="5399254"/>
                <a:ext cx="577752" cy="723373"/>
              </a:xfrm>
              <a:custGeom>
                <a:avLst/>
                <a:gdLst/>
                <a:ahLst/>
                <a:cxnLst/>
                <a:rect l="l" t="t" r="r" b="b"/>
                <a:pathLst>
                  <a:path w="577752" h="723373">
                    <a:moveTo>
                      <a:pt x="0" y="239904"/>
                    </a:moveTo>
                    <a:cubicBezTo>
                      <a:pt x="0" y="157620"/>
                      <a:pt x="126740" y="9157"/>
                      <a:pt x="577752" y="0"/>
                    </a:cubicBezTo>
                    <a:lnTo>
                      <a:pt x="577752" y="350351"/>
                    </a:lnTo>
                    <a:cubicBezTo>
                      <a:pt x="577752" y="350351"/>
                      <a:pt x="76853" y="339427"/>
                      <a:pt x="0" y="723374"/>
                    </a:cubicBezTo>
                    <a:lnTo>
                      <a:pt x="0" y="239904"/>
                    </a:lnTo>
                    <a:close/>
                  </a:path>
                </a:pathLst>
              </a:custGeom>
              <a:solidFill>
                <a:srgbClr val="C86E5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5738322" y="5636947"/>
                <a:ext cx="1172111" cy="807825"/>
              </a:xfrm>
              <a:custGeom>
                <a:avLst/>
                <a:gdLst/>
                <a:ahLst/>
                <a:cxnLst/>
                <a:rect l="l" t="t" r="r" b="b"/>
                <a:pathLst>
                  <a:path w="1172111" h="807825">
                    <a:moveTo>
                      <a:pt x="1172112" y="286634"/>
                    </a:moveTo>
                    <a:lnTo>
                      <a:pt x="1172112" y="806478"/>
                    </a:lnTo>
                    <a:cubicBezTo>
                      <a:pt x="1172112" y="806478"/>
                      <a:pt x="309431" y="841463"/>
                      <a:pt x="38521" y="554955"/>
                    </a:cubicBezTo>
                    <a:cubicBezTo>
                      <a:pt x="13262" y="528243"/>
                      <a:pt x="0" y="498057"/>
                      <a:pt x="0" y="467493"/>
                    </a:cubicBezTo>
                    <a:lnTo>
                      <a:pt x="0" y="0"/>
                    </a:lnTo>
                    <a:cubicBezTo>
                      <a:pt x="35806" y="166209"/>
                      <a:pt x="380411" y="290865"/>
                      <a:pt x="1172112" y="286634"/>
                    </a:cubicBezTo>
                    <a:close/>
                  </a:path>
                </a:pathLst>
              </a:custGeom>
              <a:solidFill>
                <a:srgbClr val="FCCA99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0704121" y="4205734"/>
              <a:ext cx="1275361" cy="1343967"/>
              <a:chOff x="10704121" y="4205734"/>
              <a:chExt cx="1275361" cy="1343967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1356642" y="4205734"/>
                <a:ext cx="622777" cy="921283"/>
              </a:xfrm>
              <a:custGeom>
                <a:avLst/>
                <a:gdLst/>
                <a:ahLst/>
                <a:cxnLst/>
                <a:rect l="l" t="t" r="r" b="b"/>
                <a:pathLst>
                  <a:path w="622777" h="921283">
                    <a:moveTo>
                      <a:pt x="622777" y="305516"/>
                    </a:moveTo>
                    <a:cubicBezTo>
                      <a:pt x="622777" y="200688"/>
                      <a:pt x="486122" y="11682"/>
                      <a:pt x="0" y="0"/>
                    </a:cubicBezTo>
                    <a:lnTo>
                      <a:pt x="0" y="446212"/>
                    </a:lnTo>
                    <a:cubicBezTo>
                      <a:pt x="0" y="446212"/>
                      <a:pt x="539925" y="432319"/>
                      <a:pt x="622777" y="921283"/>
                    </a:cubicBezTo>
                    <a:lnTo>
                      <a:pt x="622777" y="305516"/>
                    </a:lnTo>
                    <a:close/>
                  </a:path>
                </a:pathLst>
              </a:custGeom>
              <a:solidFill>
                <a:srgbClr val="34151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10704121" y="4511187"/>
                <a:ext cx="1275361" cy="1038514"/>
              </a:xfrm>
              <a:custGeom>
                <a:avLst/>
                <a:gdLst/>
                <a:ahLst/>
                <a:cxnLst/>
                <a:rect l="l" t="t" r="r" b="b"/>
                <a:pathLst>
                  <a:path w="1275361" h="1038514">
                    <a:moveTo>
                      <a:pt x="0" y="368538"/>
                    </a:moveTo>
                    <a:lnTo>
                      <a:pt x="0" y="1036783"/>
                    </a:lnTo>
                    <a:cubicBezTo>
                      <a:pt x="0" y="1036783"/>
                      <a:pt x="938649" y="1081745"/>
                      <a:pt x="1233430" y="713459"/>
                    </a:cubicBezTo>
                    <a:cubicBezTo>
                      <a:pt x="1260963" y="679106"/>
                      <a:pt x="1275361" y="640333"/>
                      <a:pt x="1275361" y="600991"/>
                    </a:cubicBezTo>
                    <a:lnTo>
                      <a:pt x="1275361" y="0"/>
                    </a:lnTo>
                    <a:cubicBezTo>
                      <a:pt x="1236335" y="213760"/>
                      <a:pt x="861355" y="373970"/>
                      <a:pt x="0" y="368538"/>
                    </a:cubicBezTo>
                    <a:close/>
                  </a:path>
                </a:pathLst>
              </a:custGeom>
              <a:solidFill>
                <a:srgbClr val="C86E5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35" name="Freeform 35"/>
            <p:cNvSpPr/>
            <p:nvPr/>
          </p:nvSpPr>
          <p:spPr>
            <a:xfrm>
              <a:off x="9415681" y="4527795"/>
              <a:ext cx="219829" cy="782228"/>
            </a:xfrm>
            <a:custGeom>
              <a:avLst/>
              <a:gdLst/>
              <a:ahLst/>
              <a:cxnLst/>
              <a:rect l="l" t="t" r="r" b="b"/>
              <a:pathLst>
                <a:path w="219829" h="782228">
                  <a:moveTo>
                    <a:pt x="219830" y="0"/>
                  </a:moveTo>
                  <a:lnTo>
                    <a:pt x="17752" y="214707"/>
                  </a:lnTo>
                  <a:cubicBezTo>
                    <a:pt x="17752" y="214707"/>
                    <a:pt x="-7255" y="415143"/>
                    <a:pt x="2091" y="782229"/>
                  </a:cubicBezTo>
                  <a:cubicBezTo>
                    <a:pt x="2091" y="782229"/>
                    <a:pt x="74587" y="252597"/>
                    <a:pt x="219830" y="0"/>
                  </a:cubicBezTo>
                  <a:close/>
                </a:path>
              </a:pathLst>
            </a:custGeom>
            <a:solidFill>
              <a:srgbClr val="FFBD2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12191319" y="0"/>
            <a:ext cx="684" cy="13546"/>
          </a:xfrm>
          <a:custGeom>
            <a:avLst/>
            <a:gdLst/>
            <a:ahLst/>
            <a:cxnLst/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4903"/>
            <a:ext cx="2384425" cy="1736073"/>
          </a:xfrm>
          <a:custGeom>
            <a:avLst/>
            <a:gdLst/>
            <a:ahLst/>
            <a:cxnLst/>
            <a:rect l="l" t="t" r="r" b="b"/>
            <a:pathLst>
              <a:path w="2384425" h="1736073">
                <a:moveTo>
                  <a:pt x="0" y="0"/>
                </a:moveTo>
                <a:lnTo>
                  <a:pt x="2383817" y="0"/>
                </a:lnTo>
                <a:lnTo>
                  <a:pt x="2384425" y="12048"/>
                </a:lnTo>
                <a:cubicBezTo>
                  <a:pt x="2384425" y="964201"/>
                  <a:pt x="1612553" y="1736073"/>
                  <a:pt x="660400" y="1736073"/>
                </a:cubicBezTo>
                <a:cubicBezTo>
                  <a:pt x="481871" y="1736073"/>
                  <a:pt x="309681" y="1708937"/>
                  <a:pt x="147728" y="1658564"/>
                </a:cubicBezTo>
                <a:lnTo>
                  <a:pt x="0" y="16044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381000" y="3200400"/>
            <a:ext cx="6654800" cy="762388"/>
          </a:xfrm>
        </p:spPr>
        <p:txBody>
          <a:bodyPr vert="horz" lIns="91440" tIns="45720" rIns="91440" bIns="45720" anchor="b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4800" b="1" i="0" u="non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数列</a:t>
            </a:r>
            <a:endParaRPr lang="zh-CN" altLang="en-US" sz="2400" i="0" u="none" baseline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303126" y="0"/>
            <a:ext cx="647468" cy="2039718"/>
          </a:xfrm>
          <a:custGeom>
            <a:avLst/>
            <a:gdLst/>
            <a:ahLst/>
            <a:cxnLst/>
            <a:rect l="l" t="t" r="r" b="b"/>
            <a:pathLst>
              <a:path w="647468" h="2039718">
                <a:moveTo>
                  <a:pt x="361971" y="1205076"/>
                </a:moveTo>
                <a:lnTo>
                  <a:pt x="337217" y="1205076"/>
                </a:lnTo>
                <a:lnTo>
                  <a:pt x="337217" y="0"/>
                </a:lnTo>
                <a:lnTo>
                  <a:pt x="310189" y="0"/>
                </a:lnTo>
                <a:lnTo>
                  <a:pt x="310189" y="1205076"/>
                </a:lnTo>
                <a:lnTo>
                  <a:pt x="285434" y="1205076"/>
                </a:lnTo>
                <a:cubicBezTo>
                  <a:pt x="127751" y="1205076"/>
                  <a:pt x="0" y="1332890"/>
                  <a:pt x="0" y="1490510"/>
                </a:cubicBezTo>
                <a:lnTo>
                  <a:pt x="0" y="1993682"/>
                </a:lnTo>
                <a:cubicBezTo>
                  <a:pt x="0" y="2019069"/>
                  <a:pt x="20587" y="2039718"/>
                  <a:pt x="46036" y="2039718"/>
                </a:cubicBezTo>
                <a:lnTo>
                  <a:pt x="601433" y="2039718"/>
                </a:lnTo>
                <a:cubicBezTo>
                  <a:pt x="626882" y="2039718"/>
                  <a:pt x="647469" y="2019132"/>
                  <a:pt x="647469" y="1993682"/>
                </a:cubicBezTo>
                <a:lnTo>
                  <a:pt x="647469" y="1490510"/>
                </a:lnTo>
                <a:cubicBezTo>
                  <a:pt x="647405" y="1332890"/>
                  <a:pt x="519592" y="1205076"/>
                  <a:pt x="361971" y="1205076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9591306" y="0"/>
            <a:ext cx="442107" cy="1392565"/>
          </a:xfrm>
          <a:custGeom>
            <a:avLst/>
            <a:gdLst/>
            <a:ahLst/>
            <a:cxnLst/>
            <a:rect l="l" t="t" r="r" b="b"/>
            <a:pathLst>
              <a:path w="442107" h="1392565">
                <a:moveTo>
                  <a:pt x="247166" y="822707"/>
                </a:moveTo>
                <a:lnTo>
                  <a:pt x="230242" y="822707"/>
                </a:lnTo>
                <a:lnTo>
                  <a:pt x="230242" y="0"/>
                </a:lnTo>
                <a:lnTo>
                  <a:pt x="211803" y="0"/>
                </a:lnTo>
                <a:lnTo>
                  <a:pt x="211803" y="822707"/>
                </a:lnTo>
                <a:lnTo>
                  <a:pt x="194878" y="822707"/>
                </a:lnTo>
                <a:cubicBezTo>
                  <a:pt x="87272" y="822707"/>
                  <a:pt x="0" y="909980"/>
                  <a:pt x="0" y="1017586"/>
                </a:cubicBezTo>
                <a:lnTo>
                  <a:pt x="0" y="1361117"/>
                </a:lnTo>
                <a:cubicBezTo>
                  <a:pt x="0" y="1378483"/>
                  <a:pt x="14082" y="1392566"/>
                  <a:pt x="31448" y="1392566"/>
                </a:cubicBezTo>
                <a:lnTo>
                  <a:pt x="410659" y="1392566"/>
                </a:lnTo>
                <a:cubicBezTo>
                  <a:pt x="428025" y="1392566"/>
                  <a:pt x="442107" y="1378483"/>
                  <a:pt x="442107" y="1361117"/>
                </a:cubicBezTo>
                <a:lnTo>
                  <a:pt x="442107" y="1017586"/>
                </a:lnTo>
                <a:cubicBezTo>
                  <a:pt x="442044" y="909980"/>
                  <a:pt x="354772" y="822707"/>
                  <a:pt x="247166" y="822707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C04AF2-FA44-3B70-0905-044BC7CD1FA9}"/>
              </a:ext>
            </a:extLst>
          </p:cNvPr>
          <p:cNvSpPr txBox="1"/>
          <p:nvPr/>
        </p:nvSpPr>
        <p:spPr>
          <a:xfrm>
            <a:off x="2298700" y="457200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讲课人：刘梦真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D9E00"/>
      </a:accent1>
      <a:accent2>
        <a:srgbClr val="FF4E22"/>
      </a:accent2>
      <a:accent3>
        <a:srgbClr val="253D5F"/>
      </a:accent3>
      <a:accent4>
        <a:srgbClr val="C86E56"/>
      </a:accent4>
      <a:accent5>
        <a:srgbClr val="545454"/>
      </a:accent5>
      <a:accent6>
        <a:srgbClr val="929292"/>
      </a:accent6>
      <a:hlink>
        <a:srgbClr val="F84D4D"/>
      </a:hlink>
      <a:folHlink>
        <a:srgbClr val="97979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华文楷体</vt:lpstr>
      <vt:lpstr>Arial</vt:lpstr>
      <vt:lpstr>Office Theme</vt:lpstr>
      <vt:lpstr>数列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CJ丶Star皆空</dc:creator>
  <cp:lastModifiedBy>CJ丶Star皆空</cp:lastModifiedBy>
  <cp:revision>8</cp:revision>
  <dcterms:created xsi:type="dcterms:W3CDTF">2006-08-16T00:00:00Z</dcterms:created>
  <dcterms:modified xsi:type="dcterms:W3CDTF">2024-11-30T09:28:44Z</dcterms:modified>
</cp:coreProperties>
</file>