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57" r:id="rId4"/>
    <p:sldId id="260" r:id="rId5"/>
    <p:sldId id="259" r:id="rId6"/>
    <p:sldId id="258" r:id="rId7"/>
    <p:sldId id="267" r:id="rId8"/>
    <p:sldId id="266" r:id="rId9"/>
    <p:sldId id="261" r:id="rId10"/>
    <p:sldId id="265" r:id="rId11"/>
    <p:sldId id="268" r:id="rId12"/>
    <p:sldId id="269" r:id="rId13"/>
    <p:sldId id="273" r:id="rId14"/>
    <p:sldId id="279" r:id="rId15"/>
    <p:sldId id="271" r:id="rId16"/>
    <p:sldId id="270" r:id="rId17"/>
    <p:sldId id="274" r:id="rId18"/>
    <p:sldId id="283" r:id="rId19"/>
    <p:sldId id="280" r:id="rId20"/>
    <p:sldId id="281" r:id="rId21"/>
    <p:sldId id="275" r:id="rId22"/>
    <p:sldId id="263" r:id="rId23"/>
    <p:sldId id="276" r:id="rId24"/>
    <p:sldId id="277" r:id="rId25"/>
    <p:sldId id="278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582" autoAdjust="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2016.05.25.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, </a:t>
            </a:r>
            <a:r>
              <a:rPr lang="hu-HU" baseline="0" dirty="0" err="1"/>
              <a:t>since</a:t>
            </a:r>
            <a:r>
              <a:rPr lang="hu-HU" baseline="0" dirty="0"/>
              <a:t> </a:t>
            </a:r>
            <a:r>
              <a:rPr lang="hu-HU" baseline="0" dirty="0" err="1"/>
              <a:t>there</a:t>
            </a:r>
            <a:r>
              <a:rPr lang="hu-HU" baseline="0" dirty="0"/>
              <a:t> is a </a:t>
            </a:r>
            <a:r>
              <a:rPr lang="hu-HU" baseline="0" dirty="0" err="1"/>
              <a:t>specificRequest</a:t>
            </a:r>
            <a:r>
              <a:rPr lang="hu-HU" baseline="0" dirty="0"/>
              <a:t>()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Unfortunatelly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has </a:t>
            </a:r>
            <a:r>
              <a:rPr lang="hu-HU" baseline="0" dirty="0" err="1"/>
              <a:t>been</a:t>
            </a:r>
            <a:r>
              <a:rPr lang="hu-HU" baseline="0" dirty="0"/>
              <a:t> </a:t>
            </a:r>
            <a:r>
              <a:rPr lang="hu-HU" baseline="0" dirty="0" err="1"/>
              <a:t>written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such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,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 </a:t>
            </a:r>
            <a:r>
              <a:rPr lang="hu-HU" baseline="0" dirty="0" err="1"/>
              <a:t>call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specificRequest</a:t>
            </a:r>
            <a:r>
              <a:rPr lang="hu-HU" baseline="0" dirty="0"/>
              <a:t>(), </a:t>
            </a:r>
            <a:r>
              <a:rPr lang="hu-HU" baseline="0" dirty="0" err="1"/>
              <a:t>because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is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.</a:t>
            </a:r>
          </a:p>
          <a:p>
            <a:r>
              <a:rPr lang="hu-HU" dirty="0" err="1"/>
              <a:t>Client</a:t>
            </a:r>
            <a:r>
              <a:rPr lang="hu-HU" baseline="0" dirty="0"/>
              <a:t> </a:t>
            </a:r>
            <a:r>
              <a:rPr lang="hu-HU" baseline="0" dirty="0" err="1"/>
              <a:t>wants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Adaptee</a:t>
            </a:r>
            <a:r>
              <a:rPr lang="hu-HU" baseline="0" dirty="0"/>
              <a:t> </a:t>
            </a:r>
            <a:r>
              <a:rPr lang="hu-HU" baseline="0" dirty="0" err="1"/>
              <a:t>directly</a:t>
            </a:r>
            <a:r>
              <a:rPr lang="hu-HU" baseline="0" dirty="0"/>
              <a:t>, </a:t>
            </a:r>
            <a:r>
              <a:rPr lang="hu-HU" baseline="0" dirty="0" err="1"/>
              <a:t>but</a:t>
            </a:r>
            <a:r>
              <a:rPr lang="hu-HU" baseline="0" dirty="0"/>
              <a:t> </a:t>
            </a:r>
            <a:r>
              <a:rPr lang="hu-HU" baseline="0" dirty="0" err="1"/>
              <a:t>can’t</a:t>
            </a:r>
            <a:r>
              <a:rPr lang="hu-HU" baseline="0" dirty="0"/>
              <a:t> </a:t>
            </a:r>
            <a:r>
              <a:rPr lang="hu-HU" baseline="0" dirty="0" err="1"/>
              <a:t>due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incompatible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Clints</a:t>
            </a:r>
            <a:r>
              <a:rPr lang="hu-HU" baseline="0" dirty="0"/>
              <a:t> </a:t>
            </a:r>
            <a:r>
              <a:rPr lang="hu-HU" baseline="0" dirty="0" err="1"/>
              <a:t>expects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request</a:t>
            </a:r>
            <a:r>
              <a:rPr lang="hu-HU" baseline="0" dirty="0"/>
              <a:t>()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 defines the domain specific interface that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used, so the client collaborates with objects that implement the Target interface. On the other side of things,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existing interface that needs adapting in order for our client to interact with it. 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Target interface - in other words, it translates the request from the client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38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class adapters in C++.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C++ implementation of a class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adapter, Adapter would inherit publicly from Target and privately from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 Adapter would be a subtype of Target but not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75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4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Intro</a:t>
            </a:r>
            <a:r>
              <a:rPr lang="sv-SE" dirty="0" err="1"/>
              <a:t>duction</a:t>
            </a:r>
            <a:r>
              <a:rPr lang="hu-HU" dirty="0"/>
              <a:t> to Design Patterns 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/>
              <a:t> Adapter Pattern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12" y="1825625"/>
            <a:ext cx="7162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Adapter: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endParaRPr lang="hu-HU" dirty="0"/>
          </a:p>
          <a:p>
            <a:pPr lvl="1"/>
            <a:r>
              <a:rPr lang="hu-HU" dirty="0" err="1"/>
              <a:t>Implements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requires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17" y="3283681"/>
            <a:ext cx="59817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 </a:t>
            </a:r>
            <a:r>
              <a:rPr lang="hu-HU" dirty="0" err="1"/>
              <a:t>adapters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4" y="2028866"/>
            <a:ext cx="52101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Convert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another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expects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couldn’t</a:t>
            </a:r>
            <a:r>
              <a:rPr lang="hu-HU" dirty="0"/>
              <a:t> </a:t>
            </a:r>
            <a:r>
              <a:rPr lang="hu-HU" dirty="0" err="1"/>
              <a:t>otherwise</a:t>
            </a:r>
            <a:r>
              <a:rPr lang="hu-HU" dirty="0"/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incompatible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Future-proof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having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directly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67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17" y="837511"/>
            <a:ext cx="9459645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https://github.com/esziger/design_patterns/tree/master/Adapter_Examples/Adapter_plug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0225" y="2182019"/>
            <a:ext cx="8591550" cy="3638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8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depend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rather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.</a:t>
            </a:r>
          </a:p>
          <a:p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least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is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particular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requires</a:t>
            </a:r>
            <a:r>
              <a:rPr lang="hu-HU" dirty="0"/>
              <a:t>.</a:t>
            </a:r>
          </a:p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alternate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satisfied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of </a:t>
            </a:r>
            <a:r>
              <a:rPr lang="hu-HU" dirty="0" err="1"/>
              <a:t>additional</a:t>
            </a:r>
            <a:r>
              <a:rPr lang="hu-HU" dirty="0"/>
              <a:t> </a:t>
            </a:r>
            <a:r>
              <a:rPr lang="hu-HU" dirty="0" err="1"/>
              <a:t>concrete</a:t>
            </a:r>
            <a:r>
              <a:rPr lang="hu-HU" dirty="0"/>
              <a:t> Adapter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8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1553035"/>
            <a:ext cx="10337993" cy="3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29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Adapter </a:t>
            </a:r>
            <a:r>
              <a:rPr lang="hu-HU" dirty="0" err="1"/>
              <a:t>Class</a:t>
            </a:r>
            <a:r>
              <a:rPr lang="hu-HU" dirty="0"/>
              <a:t>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624012"/>
            <a:ext cx="962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Design </a:t>
            </a:r>
            <a:r>
              <a:rPr lang="sv-SE" dirty="0" err="1"/>
              <a:t>Patterns</a:t>
            </a:r>
            <a:endParaRPr lang="sv-SE" dirty="0"/>
          </a:p>
          <a:p>
            <a:r>
              <a:rPr lang="sv-SE" dirty="0"/>
              <a:t>Adapter </a:t>
            </a:r>
            <a:r>
              <a:rPr lang="sv-SE" dirty="0" err="1"/>
              <a:t>Pattern</a:t>
            </a:r>
            <a:endParaRPr lang="sv-SE" dirty="0"/>
          </a:p>
          <a:p>
            <a:pPr lvl="1"/>
            <a:r>
              <a:rPr lang="sv-SE" dirty="0"/>
              <a:t>Real </a:t>
            </a:r>
            <a:r>
              <a:rPr lang="sv-SE" dirty="0" err="1"/>
              <a:t>life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  <a:p>
            <a:pPr lvl="1"/>
            <a:r>
              <a:rPr lang="sv-SE" dirty="0" smtClean="0"/>
              <a:t>Applicability</a:t>
            </a:r>
            <a:endParaRPr lang="hu-HU" dirty="0" smtClean="0"/>
          </a:p>
          <a:p>
            <a:pPr lvl="1"/>
            <a:r>
              <a:rPr lang="hu-HU" dirty="0" err="1" smtClean="0"/>
              <a:t>Intent</a:t>
            </a:r>
            <a:endParaRPr lang="sv-SE" dirty="0"/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Code </a:t>
            </a:r>
            <a:r>
              <a:rPr lang="sv-SE" dirty="0" smtClean="0"/>
              <a:t>example</a:t>
            </a:r>
            <a:r>
              <a:rPr lang="hu-HU" dirty="0" smtClean="0"/>
              <a:t>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Adapter vs. </a:t>
            </a:r>
            <a:r>
              <a:rPr lang="hu-HU" dirty="0" err="1"/>
              <a:t>Class</a:t>
            </a:r>
            <a:r>
              <a:rPr lang="hu-HU" dirty="0"/>
              <a:t> Adapter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Class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adapts </a:t>
            </a:r>
            <a:r>
              <a:rPr lang="en-US" sz="2000" dirty="0" err="1"/>
              <a:t>Adaptee</a:t>
            </a:r>
            <a:r>
              <a:rPr lang="en-US" sz="2000" dirty="0"/>
              <a:t> to Target by committing to a concrete Adapter class. As a</a:t>
            </a:r>
            <a:r>
              <a:rPr lang="hu-HU" sz="2000" dirty="0"/>
              <a:t> </a:t>
            </a:r>
            <a:r>
              <a:rPr lang="en-US" sz="2000" dirty="0"/>
              <a:t>consequence, a class adapter won't work when we want to adapt a class </a:t>
            </a:r>
            <a:r>
              <a:rPr lang="en-US" sz="2000" i="1" dirty="0"/>
              <a:t>and</a:t>
            </a:r>
            <a:r>
              <a:rPr lang="hu-HU" sz="2000" i="1" dirty="0"/>
              <a:t> </a:t>
            </a:r>
            <a:r>
              <a:rPr lang="hu-HU" sz="2000" dirty="0" err="1"/>
              <a:t>all</a:t>
            </a:r>
            <a:r>
              <a:rPr lang="hu-HU" sz="2000" dirty="0"/>
              <a:t> </a:t>
            </a:r>
            <a:r>
              <a:rPr lang="hu-HU" sz="2000" dirty="0" err="1"/>
              <a:t>its</a:t>
            </a:r>
            <a:r>
              <a:rPr lang="hu-HU" sz="2000" dirty="0"/>
              <a:t> </a:t>
            </a:r>
            <a:r>
              <a:rPr lang="hu-HU" sz="2000" dirty="0" err="1"/>
              <a:t>subclasses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lets Adapter override some of </a:t>
            </a:r>
            <a:r>
              <a:rPr lang="en-US" sz="2000" dirty="0" err="1"/>
              <a:t>Adaptee's</a:t>
            </a:r>
            <a:r>
              <a:rPr lang="en-US" sz="2000" dirty="0"/>
              <a:t> behavior, since Adapter is a</a:t>
            </a:r>
            <a:r>
              <a:rPr lang="hu-HU" sz="2000" dirty="0"/>
              <a:t> </a:t>
            </a:r>
            <a:r>
              <a:rPr lang="hu-HU" sz="2000" dirty="0" err="1"/>
              <a:t>subclass</a:t>
            </a:r>
            <a:r>
              <a:rPr lang="hu-HU" sz="2000" dirty="0"/>
              <a:t> of </a:t>
            </a:r>
            <a:r>
              <a:rPr lang="hu-HU" sz="2000" dirty="0" err="1"/>
              <a:t>Adaptee</a:t>
            </a:r>
            <a:r>
              <a:rPr lang="hu-HU" sz="2000" dirty="0"/>
              <a:t>.</a:t>
            </a:r>
          </a:p>
          <a:p>
            <a:pPr lvl="1"/>
            <a:r>
              <a:rPr lang="en-US" sz="2000" dirty="0"/>
              <a:t>introduces only one object, and no additional pointer indirection is needed</a:t>
            </a:r>
            <a:r>
              <a:rPr lang="hu-HU" sz="2000" dirty="0"/>
              <a:t> </a:t>
            </a:r>
            <a:r>
              <a:rPr lang="en-US" sz="2000" dirty="0"/>
              <a:t>to get to the </a:t>
            </a:r>
            <a:r>
              <a:rPr lang="en-US" sz="2000" dirty="0" err="1"/>
              <a:t>adaptee</a:t>
            </a:r>
            <a:r>
              <a:rPr lang="en-US" sz="2000" dirty="0"/>
              <a:t>.</a:t>
            </a:r>
            <a:endParaRPr lang="hu-HU" sz="2000" dirty="0"/>
          </a:p>
          <a:p>
            <a:endParaRPr lang="hu-HU" sz="2000" dirty="0"/>
          </a:p>
          <a:p>
            <a:r>
              <a:rPr lang="hu-HU" sz="2400" dirty="0" err="1"/>
              <a:t>Object</a:t>
            </a:r>
            <a:r>
              <a:rPr lang="hu-HU" sz="2400" dirty="0"/>
              <a:t> Adapter:</a:t>
            </a:r>
          </a:p>
          <a:p>
            <a:pPr lvl="1"/>
            <a:r>
              <a:rPr lang="en-US" sz="2000" dirty="0"/>
              <a:t>lets a single Adapter work with many </a:t>
            </a:r>
            <a:r>
              <a:rPr lang="en-US" sz="2000" dirty="0" err="1"/>
              <a:t>Adaptees</a:t>
            </a:r>
            <a:r>
              <a:rPr lang="en-US" sz="2000" dirty="0"/>
              <a:t>—that is, the </a:t>
            </a:r>
            <a:r>
              <a:rPr lang="en-US" sz="2000" dirty="0" err="1"/>
              <a:t>Adaptee</a:t>
            </a:r>
            <a:r>
              <a:rPr lang="en-US" sz="2000" dirty="0"/>
              <a:t> itself</a:t>
            </a:r>
            <a:r>
              <a:rPr lang="hu-HU" sz="2000" dirty="0"/>
              <a:t> </a:t>
            </a:r>
            <a:r>
              <a:rPr lang="en-US" sz="2000" dirty="0"/>
              <a:t>and all of its subclasses (if any). The Adapter can also add functionality</a:t>
            </a:r>
            <a:r>
              <a:rPr lang="hu-HU" sz="2000" dirty="0"/>
              <a:t> </a:t>
            </a:r>
            <a:r>
              <a:rPr lang="en-US" sz="2000" dirty="0"/>
              <a:t>to all </a:t>
            </a:r>
            <a:r>
              <a:rPr lang="en-US" sz="2000" dirty="0" err="1"/>
              <a:t>Adaptees</a:t>
            </a:r>
            <a:r>
              <a:rPr lang="en-US" sz="2000" dirty="0"/>
              <a:t> at once.</a:t>
            </a:r>
            <a:endParaRPr lang="hu-HU" sz="2000" dirty="0"/>
          </a:p>
          <a:p>
            <a:pPr lvl="1"/>
            <a:r>
              <a:rPr lang="en-US" sz="2000" dirty="0"/>
              <a:t>makes it harder to override </a:t>
            </a:r>
            <a:r>
              <a:rPr lang="en-US" sz="2000" dirty="0" err="1"/>
              <a:t>Adaptee</a:t>
            </a:r>
            <a:r>
              <a:rPr lang="en-US" sz="2000" dirty="0"/>
              <a:t> behavior. It will require </a:t>
            </a:r>
            <a:r>
              <a:rPr lang="en-US" sz="2000" dirty="0" err="1"/>
              <a:t>subclassing</a:t>
            </a:r>
            <a:r>
              <a:rPr lang="hu-HU" sz="2000" dirty="0"/>
              <a:t> </a:t>
            </a:r>
            <a:r>
              <a:rPr lang="en-US" sz="2000" dirty="0" err="1"/>
              <a:t>Adaptee</a:t>
            </a:r>
            <a:r>
              <a:rPr lang="en-US" sz="2000" dirty="0"/>
              <a:t> and making Adapter refer to the subclass rather than the </a:t>
            </a:r>
            <a:r>
              <a:rPr lang="en-US" sz="2000" dirty="0" err="1"/>
              <a:t>Adaptee</a:t>
            </a:r>
            <a:r>
              <a:rPr lang="hu-HU" sz="2000" dirty="0"/>
              <a:t> </a:t>
            </a:r>
            <a:r>
              <a:rPr lang="hu-HU" sz="2000" dirty="0" err="1"/>
              <a:t>itself</a:t>
            </a:r>
            <a:r>
              <a:rPr lang="hu-HU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88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- has a structure similar to an object adapter, but Bridge has a different intent: It is meant to separate an interface from its implementation so that they can be varied easily and independently. An adapter is meant to change the interface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i="1" dirty="0" err="1"/>
              <a:t>existing</a:t>
            </a:r>
            <a:r>
              <a:rPr lang="sv-SE" i="1" dirty="0"/>
              <a:t> </a:t>
            </a:r>
            <a:r>
              <a:rPr lang="sv-SE" dirty="0" err="1"/>
              <a:t>object</a:t>
            </a:r>
            <a:r>
              <a:rPr lang="sv-SE" dirty="0"/>
              <a:t>.</a:t>
            </a:r>
          </a:p>
          <a:p>
            <a:r>
              <a:rPr lang="hu-HU" dirty="0"/>
              <a:t>Facade - </a:t>
            </a:r>
            <a:r>
              <a:rPr lang="en-US" dirty="0"/>
              <a:t>Provide a unified interface to a set of interfaces in a subsystem. Facade defines a higher-level interface that makes the subsystem easier to use.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for </a:t>
            </a:r>
            <a:r>
              <a:rPr lang="sv-SE" dirty="0" err="1"/>
              <a:t>searching</a:t>
            </a:r>
            <a:r>
              <a:rPr lang="sv-SE" dirty="0"/>
              <a:t> to ”Adapter”: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Open/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</a:t>
            </a:r>
            <a:r>
              <a:rPr lang="hu-HU" dirty="0" err="1"/>
              <a:t>states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software </a:t>
            </a:r>
            <a:r>
              <a:rPr lang="hu-HU" dirty="0" err="1"/>
              <a:t>entities</a:t>
            </a:r>
            <a:r>
              <a:rPr lang="hu-HU" dirty="0"/>
              <a:t>(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modules</a:t>
            </a:r>
            <a:r>
              <a:rPr lang="hu-HU" dirty="0"/>
              <a:t>, </a:t>
            </a:r>
            <a:r>
              <a:rPr lang="hu-HU" dirty="0" err="1"/>
              <a:t>functions</a:t>
            </a:r>
            <a:r>
              <a:rPr lang="hu-HU" dirty="0"/>
              <a:t>,etc.) </a:t>
            </a:r>
            <a:r>
              <a:rPr lang="hu-HU" dirty="0" err="1"/>
              <a:t>should</a:t>
            </a:r>
            <a:r>
              <a:rPr lang="hu-HU" dirty="0"/>
              <a:t> be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.</a:t>
            </a:r>
          </a:p>
          <a:p>
            <a:r>
              <a:rPr lang="hu-HU" dirty="0"/>
              <a:t>Open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– New </a:t>
            </a:r>
            <a:r>
              <a:rPr lang="hu-HU" dirty="0" err="1"/>
              <a:t>behavior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  <a:p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Modification</a:t>
            </a:r>
            <a:r>
              <a:rPr lang="hu-HU" dirty="0"/>
              <a:t> – </a:t>
            </a:r>
            <a:r>
              <a:rPr lang="hu-HU" dirty="0" err="1"/>
              <a:t>Changes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recompile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achive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.</a:t>
            </a:r>
          </a:p>
          <a:p>
            <a:r>
              <a:rPr lang="hu-HU" dirty="0" err="1"/>
              <a:t>Rely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abstractions</a:t>
            </a:r>
            <a:r>
              <a:rPr lang="hu-HU" dirty="0"/>
              <a:t>(</a:t>
            </a:r>
            <a:r>
              <a:rPr lang="hu-HU" dirty="0" err="1"/>
              <a:t>Interfaces</a:t>
            </a:r>
            <a:r>
              <a:rPr lang="hu-HU" dirty="0"/>
              <a:t> and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), </a:t>
            </a:r>
            <a:r>
              <a:rPr lang="hu-HU" dirty="0" err="1"/>
              <a:t>introducing</a:t>
            </a:r>
            <a:r>
              <a:rPr lang="hu-HU" dirty="0"/>
              <a:t> </a:t>
            </a:r>
            <a:r>
              <a:rPr lang="hu-HU" dirty="0" err="1"/>
              <a:t>seams</a:t>
            </a:r>
            <a:r>
              <a:rPr lang="hu-HU" dirty="0"/>
              <a:t>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00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words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Open/</a:t>
            </a:r>
            <a:r>
              <a:rPr lang="hu-HU" dirty="0" err="1"/>
              <a:t>Closed</a:t>
            </a:r>
            <a:r>
              <a:rPr lang="hu-HU" dirty="0"/>
              <a:t> </a:t>
            </a:r>
            <a:r>
              <a:rPr lang="hu-HU" dirty="0" err="1"/>
              <a:t>Principle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You can change by adding new classes.</a:t>
            </a:r>
          </a:p>
          <a:p>
            <a:r>
              <a:rPr lang="hu-HU" dirty="0" err="1"/>
              <a:t>Smaller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has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job</a:t>
            </a:r>
            <a:r>
              <a:rPr lang="hu-HU" dirty="0"/>
              <a:t> (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)</a:t>
            </a:r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test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since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Nothing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New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no </a:t>
            </a:r>
            <a:r>
              <a:rPr lang="hu-HU" dirty="0" err="1"/>
              <a:t>legacy</a:t>
            </a:r>
            <a:r>
              <a:rPr lang="hu-HU" dirty="0"/>
              <a:t> </a:t>
            </a:r>
            <a:r>
              <a:rPr lang="hu-HU" dirty="0" err="1"/>
              <a:t>coupling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</a:t>
            </a:r>
            <a:r>
              <a:rPr lang="hu-HU" dirty="0" err="1"/>
              <a:t>hard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 </a:t>
            </a:r>
            <a:r>
              <a:rPr lang="hu-HU" dirty="0" err="1"/>
              <a:t>or</a:t>
            </a:r>
            <a:r>
              <a:rPr lang="hu-HU" dirty="0"/>
              <a:t>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62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Approaches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Achieve</a:t>
            </a:r>
            <a:r>
              <a:rPr lang="hu-HU" dirty="0"/>
              <a:t> OCP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Inheritance</a:t>
            </a:r>
            <a:r>
              <a:rPr lang="hu-HU" dirty="0"/>
              <a:t> /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Child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behavior</a:t>
            </a:r>
            <a:r>
              <a:rPr lang="hu-HU" dirty="0"/>
              <a:t> of 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)</a:t>
            </a:r>
          </a:p>
          <a:p>
            <a:r>
              <a:rPr lang="hu-HU" dirty="0" err="1"/>
              <a:t>Composition</a:t>
            </a:r>
            <a:r>
              <a:rPr lang="hu-HU" dirty="0"/>
              <a:t> /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depeds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(</a:t>
            </a:r>
            <a:r>
              <a:rPr lang="hu-HU" dirty="0" err="1"/>
              <a:t>Pass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costructor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Provides</a:t>
            </a:r>
            <a:r>
              <a:rPr lang="hu-HU" dirty="0"/>
              <a:t> a „</a:t>
            </a:r>
            <a:r>
              <a:rPr lang="hu-HU" dirty="0" err="1"/>
              <a:t>plug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”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utilize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,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utilizes</a:t>
            </a:r>
            <a:r>
              <a:rPr lang="hu-HU" dirty="0"/>
              <a:t> </a:t>
            </a:r>
            <a:r>
              <a:rPr lang="hu-HU" dirty="0" err="1"/>
              <a:t>composition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19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Patterns</a:t>
            </a:r>
          </a:p>
          <a:p>
            <a:r>
              <a:rPr lang="hu-HU" dirty="0"/>
              <a:t>https://dzone.com/articles/design-patterns-uncovered-0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General and </a:t>
            </a:r>
            <a:r>
              <a:rPr lang="hu-HU" dirty="0" err="1"/>
              <a:t>reusable</a:t>
            </a:r>
            <a:r>
              <a:rPr lang="hu-HU" dirty="0"/>
              <a:t> </a:t>
            </a:r>
            <a:r>
              <a:rPr lang="hu-HU" dirty="0" err="1"/>
              <a:t>solutions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software design.</a:t>
            </a:r>
          </a:p>
          <a:p>
            <a:r>
              <a:rPr lang="hu-HU" dirty="0" err="1"/>
              <a:t>Defines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relates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.</a:t>
            </a:r>
          </a:p>
          <a:p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has a </a:t>
            </a:r>
            <a:r>
              <a:rPr lang="hu-HU" dirty="0" err="1"/>
              <a:t>name</a:t>
            </a:r>
            <a:r>
              <a:rPr lang="hu-HU" dirty="0"/>
              <a:t>.</a:t>
            </a:r>
          </a:p>
          <a:p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certain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complete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deal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been</a:t>
            </a:r>
            <a:r>
              <a:rPr lang="hu-HU" dirty="0"/>
              <a:t> </a:t>
            </a:r>
            <a:r>
              <a:rPr lang="hu-HU" dirty="0" err="1"/>
              <a:t>solved</a:t>
            </a:r>
            <a:r>
              <a:rPr lang="hu-HU" dirty="0"/>
              <a:t>.</a:t>
            </a:r>
          </a:p>
          <a:p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concerned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algorihms</a:t>
            </a:r>
            <a:r>
              <a:rPr lang="hu-H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30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matter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Gives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profession</a:t>
            </a:r>
            <a:r>
              <a:rPr lang="hu-HU" dirty="0"/>
              <a:t> a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  <a:p>
            <a:r>
              <a:rPr lang="hu-HU" dirty="0" err="1"/>
              <a:t>Helps</a:t>
            </a:r>
            <a:r>
              <a:rPr lang="hu-HU" dirty="0"/>
              <a:t> </a:t>
            </a: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re-inventing</a:t>
            </a:r>
            <a:r>
              <a:rPr lang="hu-HU" dirty="0"/>
              <a:t> </a:t>
            </a:r>
            <a:r>
              <a:rPr lang="hu-HU" dirty="0" err="1"/>
              <a:t>constantly</a:t>
            </a:r>
            <a:endParaRPr lang="hu-HU" dirty="0"/>
          </a:p>
          <a:p>
            <a:r>
              <a:rPr lang="hu-HU" dirty="0" err="1"/>
              <a:t>Provide</a:t>
            </a:r>
            <a:r>
              <a:rPr lang="hu-HU" dirty="0"/>
              <a:t> a starting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 </a:t>
            </a:r>
            <a:r>
              <a:rPr lang="hu-HU" dirty="0" err="1"/>
              <a:t>solution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speed</a:t>
            </a:r>
            <a:r>
              <a:rPr lang="hu-HU" dirty="0"/>
              <a:t> </a:t>
            </a:r>
            <a:r>
              <a:rPr lang="hu-HU" dirty="0" err="1"/>
              <a:t>production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team</a:t>
            </a:r>
          </a:p>
          <a:p>
            <a:r>
              <a:rPr lang="hu-HU" dirty="0" err="1"/>
              <a:t>Generally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and </a:t>
            </a:r>
            <a:r>
              <a:rPr lang="hu-HU" dirty="0" err="1"/>
              <a:t>application</a:t>
            </a:r>
            <a:r>
              <a:rPr lang="hu-HU" dirty="0"/>
              <a:t> design.</a:t>
            </a:r>
          </a:p>
          <a:p>
            <a:pPr lvl="1"/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Clear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of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7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2297" y="396930"/>
            <a:ext cx="10515600" cy="1325563"/>
          </a:xfrm>
        </p:spPr>
        <p:txBody>
          <a:bodyPr/>
          <a:lstStyle/>
          <a:p>
            <a:r>
              <a:rPr lang="hu-HU" dirty="0" err="1"/>
              <a:t>Classifications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3378" y="1602940"/>
            <a:ext cx="2600325" cy="3381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838200" y="1825625"/>
            <a:ext cx="6598557" cy="2730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</a:p>
          <a:p>
            <a:r>
              <a:rPr lang="hu-HU" dirty="0" err="1"/>
              <a:t>Initialy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contained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3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patterns</a:t>
            </a:r>
            <a:r>
              <a:rPr lang="hu-HU" dirty="0"/>
              <a:t>.</a:t>
            </a:r>
          </a:p>
          <a:p>
            <a:r>
              <a:rPr lang="hu-HU" dirty="0" err="1"/>
              <a:t>Growing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for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oriented</a:t>
            </a:r>
            <a:r>
              <a:rPr lang="hu-HU" dirty="0"/>
              <a:t> design</a:t>
            </a:r>
          </a:p>
          <a:p>
            <a:pPr lvl="1"/>
            <a:r>
              <a:rPr lang="hu-HU" dirty="0" err="1"/>
              <a:t>Functional</a:t>
            </a:r>
            <a:r>
              <a:rPr lang="hu-HU" dirty="0"/>
              <a:t> </a:t>
            </a:r>
            <a:r>
              <a:rPr lang="hu-HU" dirty="0" err="1"/>
              <a:t>programming</a:t>
            </a:r>
            <a:endParaRPr lang="hu-HU" dirty="0"/>
          </a:p>
          <a:p>
            <a:pPr lvl="1"/>
            <a:r>
              <a:rPr lang="hu-HU" dirty="0"/>
              <a:t>Parallel </a:t>
            </a:r>
            <a:r>
              <a:rPr lang="hu-HU" dirty="0" err="1"/>
              <a:t>programming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instentiate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runtime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circumstances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differs</a:t>
            </a:r>
            <a:r>
              <a:rPr lang="hu-HU" dirty="0"/>
              <a:t>,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kind</a:t>
            </a:r>
            <a:r>
              <a:rPr lang="hu-HU" dirty="0"/>
              <a:t> of </a:t>
            </a:r>
            <a:r>
              <a:rPr lang="hu-HU" dirty="0" err="1"/>
              <a:t>problems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solve</a:t>
            </a:r>
            <a:r>
              <a:rPr lang="hu-HU" dirty="0"/>
              <a:t>.</a:t>
            </a:r>
          </a:p>
          <a:p>
            <a:r>
              <a:rPr lang="hu-HU" dirty="0" err="1"/>
              <a:t>Creational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Factory</a:t>
            </a:r>
            <a:endParaRPr lang="hu-HU" dirty="0"/>
          </a:p>
          <a:p>
            <a:pPr lvl="1"/>
            <a:r>
              <a:rPr lang="hu-HU" dirty="0" err="1"/>
              <a:t>Builder</a:t>
            </a:r>
            <a:endParaRPr lang="hu-HU" dirty="0"/>
          </a:p>
          <a:p>
            <a:pPr lvl="1"/>
            <a:r>
              <a:rPr lang="hu-HU" dirty="0" err="1"/>
              <a:t>Factory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pPr lvl="1"/>
            <a:r>
              <a:rPr lang="hu-HU" dirty="0" err="1"/>
              <a:t>Prototype</a:t>
            </a:r>
            <a:endParaRPr lang="hu-HU" dirty="0"/>
          </a:p>
          <a:p>
            <a:pPr lvl="1"/>
            <a:r>
              <a:rPr lang="hu-HU" dirty="0" err="1"/>
              <a:t>Singleton</a:t>
            </a:r>
            <a:endParaRPr lang="hu-HU" dirty="0"/>
          </a:p>
          <a:p>
            <a:pPr lvl="1"/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lvl="1"/>
            <a:r>
              <a:rPr lang="hu-HU" dirty="0" err="1"/>
              <a:t>Utility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3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84" y="2453640"/>
            <a:ext cx="9136032" cy="23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0" y="1825625"/>
            <a:ext cx="7113601" cy="40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Adapter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adapter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would</a:t>
            </a:r>
            <a:r>
              <a:rPr lang="hu-HU" dirty="0"/>
              <a:t> be </a:t>
            </a:r>
            <a:r>
              <a:rPr lang="hu-HU" dirty="0" err="1"/>
              <a:t>useful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require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designing 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framework</a:t>
            </a:r>
            <a:r>
              <a:rPr lang="hu-HU" dirty="0"/>
              <a:t> and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ensure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usable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wide</a:t>
            </a:r>
            <a:r>
              <a:rPr lang="hu-HU" dirty="0"/>
              <a:t> </a:t>
            </a:r>
            <a:r>
              <a:rPr lang="hu-HU" dirty="0" err="1"/>
              <a:t>variety</a:t>
            </a:r>
            <a:r>
              <a:rPr lang="hu-HU" dirty="0"/>
              <a:t> of </a:t>
            </a:r>
            <a:r>
              <a:rPr lang="hu-HU" dirty="0" err="1"/>
              <a:t>as-yet-unwritten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,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add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adapter </a:t>
            </a:r>
            <a:r>
              <a:rPr lang="hu-HU" dirty="0" err="1"/>
              <a:t>as</a:t>
            </a:r>
            <a:r>
              <a:rPr lang="hu-HU" dirty="0"/>
              <a:t> part of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.</a:t>
            </a:r>
          </a:p>
          <a:p>
            <a:r>
              <a:rPr lang="hu-HU" dirty="0" err="1"/>
              <a:t>Adapters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commonly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Wrappers</a:t>
            </a:r>
            <a:r>
              <a:rPr lang="hu-HU" dirty="0"/>
              <a:t>.</a:t>
            </a:r>
          </a:p>
          <a:p>
            <a:r>
              <a:rPr lang="hu-HU" dirty="0" err="1"/>
              <a:t>It</a:t>
            </a:r>
            <a:r>
              <a:rPr lang="hu-HU" dirty="0"/>
              <a:t> is a </a:t>
            </a:r>
            <a:r>
              <a:rPr lang="hu-HU" dirty="0" err="1"/>
              <a:t>Structural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- </a:t>
            </a:r>
            <a:r>
              <a:rPr lang="en-US" dirty="0"/>
              <a:t>ease the design by identifying a simple way to realize relationships between entities</a:t>
            </a:r>
            <a:r>
              <a:rPr lang="hu-HU" dirty="0"/>
              <a:t>.</a:t>
            </a:r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adapters</a:t>
            </a:r>
            <a:endParaRPr lang="hu-HU" dirty="0"/>
          </a:p>
          <a:p>
            <a:pPr lvl="1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adapters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Class adapters (it requires multiple inheritance</a:t>
            </a:r>
            <a:r>
              <a:rPr lang="sv-SE" dirty="0"/>
              <a:t>)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04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1221</TotalTime>
  <Words>1046</Words>
  <Application>Microsoft Office PowerPoint</Application>
  <PresentationFormat>Szélesvásznú</PresentationFormat>
  <Paragraphs>150</Paragraphs>
  <Slides>26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Design Patterns  &amp;  Adapter Pattern</vt:lpstr>
      <vt:lpstr>Agenda</vt:lpstr>
      <vt:lpstr>What Design Patterns are?</vt:lpstr>
      <vt:lpstr>Why design patterns matter?</vt:lpstr>
      <vt:lpstr>Classifications</vt:lpstr>
      <vt:lpstr>Creational Patterns</vt:lpstr>
      <vt:lpstr>Adapter Pattern</vt:lpstr>
      <vt:lpstr>Adapter in real word</vt:lpstr>
      <vt:lpstr>Adapter Pattern</vt:lpstr>
      <vt:lpstr>OO adapters</vt:lpstr>
      <vt:lpstr>OO adapters</vt:lpstr>
      <vt:lpstr>OO adapters</vt:lpstr>
      <vt:lpstr>Intent</vt:lpstr>
      <vt:lpstr>PowerPoint bemutató</vt:lpstr>
      <vt:lpstr>Adapter Example</vt:lpstr>
      <vt:lpstr>Object Adapter Class Diagram</vt:lpstr>
      <vt:lpstr>How it gets Used</vt:lpstr>
      <vt:lpstr>Example</vt:lpstr>
      <vt:lpstr>Class Adapter Class Diagram</vt:lpstr>
      <vt:lpstr>Object Adapter vs. Class Adapter</vt:lpstr>
      <vt:lpstr>Related Patterns</vt:lpstr>
      <vt:lpstr>Adapter in our Application</vt:lpstr>
      <vt:lpstr>Some words about the Open/Closed Principle</vt:lpstr>
      <vt:lpstr>Some words about the Open/Closed Principle</vt:lpstr>
      <vt:lpstr>Approaches to Achieve OCP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Szilágyi Gergely</cp:lastModifiedBy>
  <cp:revision>35</cp:revision>
  <dcterms:created xsi:type="dcterms:W3CDTF">2016-05-14T11:56:32Z</dcterms:created>
  <dcterms:modified xsi:type="dcterms:W3CDTF">2016-05-25T18:40:03Z</dcterms:modified>
</cp:coreProperties>
</file>