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9" r:id="rId14"/>
    <p:sldId id="271" r:id="rId15"/>
    <p:sldId id="273" r:id="rId16"/>
    <p:sldId id="270" r:id="rId17"/>
    <p:sldId id="274" r:id="rId18"/>
    <p:sldId id="286" r:id="rId19"/>
    <p:sldId id="283" r:id="rId20"/>
    <p:sldId id="287" r:id="rId21"/>
    <p:sldId id="280" r:id="rId22"/>
    <p:sldId id="281" r:id="rId23"/>
    <p:sldId id="275" r:id="rId24"/>
    <p:sldId id="263" r:id="rId25"/>
    <p:sldId id="264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Solution:</a:t>
            </a:r>
            <a:r>
              <a:rPr lang="sv-SE" baseline="0" dirty="0"/>
              <a:t> is to </a:t>
            </a:r>
            <a:r>
              <a:rPr lang="sv-SE" baseline="0" dirty="0" err="1"/>
              <a:t>define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so </a:t>
            </a:r>
            <a:r>
              <a:rPr lang="sv-SE" baseline="0" dirty="0" err="1"/>
              <a:t>that</a:t>
            </a:r>
            <a:r>
              <a:rPr lang="sv-SE" baseline="0" dirty="0"/>
              <a:t> it </a:t>
            </a:r>
            <a:r>
              <a:rPr lang="sv-SE" baseline="0" dirty="0" err="1"/>
              <a:t>adapts</a:t>
            </a:r>
            <a:r>
              <a:rPr lang="sv-SE" baseline="0" dirty="0"/>
              <a:t> the </a:t>
            </a:r>
            <a:r>
              <a:rPr lang="sv-SE" baseline="0" dirty="0" err="1"/>
              <a:t>TextView</a:t>
            </a:r>
            <a:r>
              <a:rPr lang="sv-SE" baseline="0" dirty="0"/>
              <a:t> interface to </a:t>
            </a:r>
            <a:r>
              <a:rPr lang="sv-SE" baseline="0" dirty="0" err="1"/>
              <a:t>Shapes</a:t>
            </a:r>
            <a:r>
              <a:rPr lang="sv-SE" baseline="0" dirty="0"/>
              <a:t> interface.</a:t>
            </a:r>
          </a:p>
          <a:p>
            <a:r>
              <a:rPr lang="sv-SE" baseline="0" dirty="0" err="1"/>
              <a:t>Composing</a:t>
            </a:r>
            <a:r>
              <a:rPr lang="sv-SE" baseline="0" dirty="0"/>
              <a:t> a </a:t>
            </a:r>
            <a:r>
              <a:rPr lang="sv-SE" baseline="0" dirty="0" err="1"/>
              <a:t>TextView</a:t>
            </a:r>
            <a:r>
              <a:rPr lang="sv-SE" baseline="0" dirty="0"/>
              <a:t> </a:t>
            </a:r>
            <a:r>
              <a:rPr lang="sv-SE" baseline="0" dirty="0" err="1"/>
              <a:t>instance</a:t>
            </a:r>
            <a:r>
              <a:rPr lang="sv-SE" baseline="0" dirty="0"/>
              <a:t> </a:t>
            </a:r>
            <a:r>
              <a:rPr lang="sv-SE" baseline="0" dirty="0" err="1"/>
              <a:t>within</a:t>
            </a:r>
            <a:r>
              <a:rPr lang="sv-SE" baseline="0" dirty="0"/>
              <a:t> a </a:t>
            </a:r>
            <a:r>
              <a:rPr lang="sv-SE" baseline="0" dirty="0" err="1"/>
              <a:t>TextShape</a:t>
            </a:r>
            <a:r>
              <a:rPr lang="sv-SE" baseline="0" dirty="0"/>
              <a:t> and </a:t>
            </a:r>
            <a:r>
              <a:rPr lang="sv-SE" baseline="0" dirty="0" err="1"/>
              <a:t>implementing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in terms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TextViews</a:t>
            </a:r>
            <a:r>
              <a:rPr lang="sv-SE" baseline="0" dirty="0"/>
              <a:t>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the adapter is responsible for functionality the adapted class doesn't</a:t>
            </a:r>
          </a:p>
          <a:p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diagram shows how an adapter can fulfill such responsibilities.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should be able to "drag" every Shape object to a new location interactively,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isn't designed to do that.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TextShape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add this missing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by implementing Shape's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CreateManipulator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operation, which returns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the appropriate Manipulator subclass.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Manipulator is an abstract class for objects that know how to animate a Shape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response to user input, like dragging the shape to a new location.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9BF5-94C2-436A-A4B0-A7902FD5718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A0F-1F7E-4F75-A5BC-7EDAECFFF90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323-A675-4FDD-A28C-1F911BEF18D8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176F-03C0-4B42-85AD-625799CA07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4904-050A-4EFD-8A1D-B84E66F35123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B26-4D9B-47C9-83DF-EDCF45346F85}" type="datetime1">
              <a:rPr lang="hu-HU" smtClean="0"/>
              <a:t>2016.05.26.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769C-481E-450D-84C2-C305D5A067B2}" type="datetime1">
              <a:rPr lang="hu-HU" smtClean="0"/>
              <a:t>2016.05.26.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B8B3-B1C3-4B3E-97E5-3FC3853218CD}" type="datetime1">
              <a:rPr lang="hu-HU" smtClean="0"/>
              <a:t>2016.05.26.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DBFB-20B5-4005-A1B8-AC71C79EBA9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348B-93A4-4176-9C72-3643D63A81F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A49-1A2F-446C-9A06-EBD572795534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717-1215-4196-A865-88B6D0B5F30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C123-62B5-4591-B195-9D35A73E171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1014-3E60-44FF-B748-F2880E554F52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D3-DB64-4F85-8CBB-9C5F4A790FE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1734-BE33-4AF1-BCB9-8C03D6B982B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D9E-1EEB-46AD-BF29-7F8238BC9A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B5C-8349-4D98-9096-2132C3237BF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0B16-BFCD-40CC-988B-AB9B2E58F7D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7809-83E5-49EF-901A-425B6CBBB63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Drawing</a:t>
            </a:r>
            <a:r>
              <a:rPr lang="sv-SE" dirty="0"/>
              <a:t> editor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/>
              <a:t>The interface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as an abstract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Shape</a:t>
            </a:r>
            <a:r>
              <a:rPr lang="sv-SE" dirty="0"/>
              <a:t>.</a:t>
            </a:r>
          </a:p>
          <a:p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shapes</a:t>
            </a:r>
            <a:r>
              <a:rPr lang="sv-SE" dirty="0"/>
              <a:t>: </a:t>
            </a:r>
            <a:r>
              <a:rPr lang="sv-SE" dirty="0" err="1"/>
              <a:t>LineShape</a:t>
            </a:r>
            <a:r>
              <a:rPr lang="sv-SE" dirty="0"/>
              <a:t>, </a:t>
            </a:r>
            <a:r>
              <a:rPr lang="sv-SE" dirty="0" err="1"/>
              <a:t>PolygonShape</a:t>
            </a:r>
            <a:r>
              <a:rPr lang="sv-SE" dirty="0"/>
              <a:t> etc...</a:t>
            </a:r>
          </a:p>
          <a:p>
            <a:r>
              <a:rPr lang="sv-SE" dirty="0" err="1"/>
              <a:t>LineShape</a:t>
            </a:r>
            <a:r>
              <a:rPr lang="sv-SE" dirty="0"/>
              <a:t> and </a:t>
            </a:r>
            <a:r>
              <a:rPr lang="sv-SE" dirty="0" err="1"/>
              <a:t>PolygonShape</a:t>
            </a:r>
            <a:r>
              <a:rPr lang="sv-SE" dirty="0"/>
              <a:t> implementation is </a:t>
            </a:r>
            <a:r>
              <a:rPr lang="sv-SE" dirty="0" err="1"/>
              <a:t>easy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 </a:t>
            </a:r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display and </a:t>
            </a:r>
            <a:r>
              <a:rPr lang="sv-SE" dirty="0" err="1"/>
              <a:t>edit</a:t>
            </a:r>
            <a:r>
              <a:rPr lang="sv-SE" dirty="0"/>
              <a:t> text is </a:t>
            </a:r>
            <a:r>
              <a:rPr lang="sv-SE" dirty="0" err="1"/>
              <a:t>little</a:t>
            </a:r>
            <a:r>
              <a:rPr lang="sv-SE" dirty="0"/>
              <a:t> bit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difficult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 an off-the-</a:t>
            </a:r>
            <a:r>
              <a:rPr lang="sv-SE" dirty="0" err="1"/>
              <a:t>shelf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 </a:t>
            </a:r>
            <a:r>
              <a:rPr lang="sv-SE" dirty="0" err="1"/>
              <a:t>toolkit</a:t>
            </a:r>
            <a:r>
              <a:rPr lang="sv-SE" dirty="0"/>
              <a:t>(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).</a:t>
            </a:r>
          </a:p>
          <a:p>
            <a:r>
              <a:rPr lang="sv-SE" dirty="0" err="1"/>
              <a:t>Ideally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reuse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toolkit</a:t>
            </a:r>
            <a:r>
              <a:rPr lang="sv-SE" dirty="0"/>
              <a:t> interface is different.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and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interchangeably</a:t>
            </a:r>
            <a:r>
              <a:rPr lang="sv-SE" dirty="0"/>
              <a:t>.</a:t>
            </a:r>
          </a:p>
          <a:p>
            <a:r>
              <a:rPr lang="sv-SE" dirty="0" err="1"/>
              <a:t>TextView</a:t>
            </a:r>
            <a:r>
              <a:rPr lang="sv-SE" dirty="0"/>
              <a:t> source </a:t>
            </a:r>
            <a:r>
              <a:rPr lang="sv-SE" dirty="0" err="1"/>
              <a:t>code</a:t>
            </a:r>
            <a:r>
              <a:rPr lang="sv-SE" dirty="0"/>
              <a:t> is not </a:t>
            </a:r>
            <a:r>
              <a:rPr lang="sv-SE" dirty="0" err="1"/>
              <a:t>available</a:t>
            </a:r>
            <a:r>
              <a:rPr lang="sv-SE" dirty="0"/>
              <a:t>,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interface.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FD34-62EA-439C-8F97-8D7183FB77B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82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4B5B-913E-4BD8-97EA-78EDF5C82E7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Applicability</a:t>
            </a:r>
            <a:endParaRPr lang="hu-HU" dirty="0"/>
          </a:p>
          <a:p>
            <a:pPr lvl="1"/>
            <a:r>
              <a:rPr lang="hu-HU" dirty="0" err="1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  <a:r>
              <a:rPr lang="hu-HU" dirty="0"/>
              <a:t> of the class and object Adapter</a:t>
            </a:r>
            <a:endParaRPr lang="sv-SE" dirty="0"/>
          </a:p>
          <a:p>
            <a:pPr lvl="1"/>
            <a:r>
              <a:rPr lang="sv-SE" dirty="0"/>
              <a:t>Code example</a:t>
            </a:r>
            <a:r>
              <a:rPr lang="hu-HU" dirty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C550-BFB9-42FB-9F88-F9CE7281183F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https://github.com/esziger/design_patterns/tree/master/Adapter_Examples/Adapter_shape/src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697A-50FD-4782-AC27-A0CF69B7A28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99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E064-BC02-4EE4-8612-CACC7812D28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A65-201C-4926-852A-68D1EEFEFEB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Related Pattern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ACBC-948F-4B39-961D-A8076642537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HW: Check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Adapter </a:t>
            </a:r>
            <a:r>
              <a:rPr lang="sv-SE" dirty="0" err="1"/>
              <a:t>pattern</a:t>
            </a:r>
            <a:r>
              <a:rPr lang="hu-HU" dirty="0"/>
              <a:t>?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00F4-78B4-411B-B653-5E0886F15EF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FCA-1C8E-4BE9-B400-F7E210E82502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6712"/>
            <a:ext cx="10519249" cy="1326023"/>
          </a:xfrm>
        </p:spPr>
        <p:txBody>
          <a:bodyPr>
            <a:normAutofit/>
          </a:bodyPr>
          <a:lstStyle/>
          <a:p>
            <a:pPr algn="ctr"/>
            <a:r>
              <a:rPr lang="hu-HU" sz="8800" dirty="0"/>
              <a:t>Q</a:t>
            </a:r>
            <a:r>
              <a:rPr lang="sv-SE" sz="8800" dirty="0"/>
              <a:t>&amp;</a:t>
            </a:r>
            <a:r>
              <a:rPr lang="hu-HU" sz="8800" dirty="0"/>
              <a:t>A</a:t>
            </a:r>
            <a:endParaRPr lang="sv-SE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4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AB5-6CC0-4143-BC7D-E6E0899008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9E57-67E1-43CF-B62E-DE1AE8ACCF4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AF-6ECC-4DE4-AC9F-94A5B85EF5AB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BAFC-BD39-48FE-8838-4B2DF2115A8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5" y="2453640"/>
            <a:ext cx="8255113" cy="21481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0BCC-00A0-4CF0-A3C7-A61132318C2C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1796128"/>
            <a:ext cx="7113601" cy="40911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748F-943E-42A1-A485-32312472FB2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want to create a reusable class that cooperates with unrelated or unforeseen classes, that is, classes that don't necessarily have compatible </a:t>
            </a:r>
            <a:r>
              <a:rPr lang="sv-SE" dirty="0"/>
              <a:t>interfaces.</a:t>
            </a:r>
            <a:endParaRPr lang="hu-HU" dirty="0"/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03AA-C98C-41E0-9950-5BED2082E82A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1380</TotalTime>
  <Words>1313</Words>
  <Application>Microsoft Office PowerPoint</Application>
  <PresentationFormat>Widescreen</PresentationFormat>
  <Paragraphs>209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PowerPoint Presentation</vt:lpstr>
      <vt:lpstr>Adapter Example</vt:lpstr>
      <vt:lpstr>Intent</vt:lpstr>
      <vt:lpstr>Object Adapter Class Diagram</vt:lpstr>
      <vt:lpstr>How it gets Used</vt:lpstr>
      <vt:lpstr>Example II.</vt:lpstr>
      <vt:lpstr>Example II.</vt:lpstr>
      <vt:lpstr>Example II</vt:lpstr>
      <vt:lpstr>Class Adapter Class Diagram</vt:lpstr>
      <vt:lpstr>Object Adapter vs. Class Adapter</vt:lpstr>
      <vt:lpstr>Related Pattern</vt:lpstr>
      <vt:lpstr>Adapter in our Application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42</cp:revision>
  <dcterms:created xsi:type="dcterms:W3CDTF">2016-05-14T11:56:32Z</dcterms:created>
  <dcterms:modified xsi:type="dcterms:W3CDTF">2016-05-26T10:05:21Z</dcterms:modified>
</cp:coreProperties>
</file>