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3" r:id="rId14"/>
    <p:sldId id="279" r:id="rId15"/>
    <p:sldId id="271" r:id="rId16"/>
    <p:sldId id="270" r:id="rId17"/>
    <p:sldId id="274" r:id="rId18"/>
    <p:sldId id="283" r:id="rId19"/>
    <p:sldId id="280" r:id="rId20"/>
    <p:sldId id="281" r:id="rId21"/>
    <p:sldId id="275" r:id="rId22"/>
    <p:sldId id="263" r:id="rId23"/>
    <p:sldId id="264" r:id="rId24"/>
    <p:sldId id="276" r:id="rId25"/>
    <p:sldId id="277" r:id="rId26"/>
    <p:sldId id="284" r:id="rId27"/>
    <p:sldId id="27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4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 smtClean="0"/>
              <a:t>Applicability</a:t>
            </a:r>
            <a:endParaRPr lang="hu-HU" dirty="0" smtClean="0"/>
          </a:p>
          <a:p>
            <a:pPr lvl="1"/>
            <a:r>
              <a:rPr lang="hu-HU" dirty="0" err="1" smtClean="0"/>
              <a:t>Intent</a:t>
            </a:r>
            <a:endParaRPr lang="sv-SE" dirty="0"/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Code </a:t>
            </a:r>
            <a:r>
              <a:rPr lang="sv-SE" dirty="0" smtClean="0"/>
              <a:t>example</a:t>
            </a:r>
            <a:r>
              <a:rPr lang="hu-HU" dirty="0" smtClean="0"/>
              <a:t>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  <a:p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for </a:t>
            </a:r>
            <a:r>
              <a:rPr lang="sv-SE" dirty="0" err="1"/>
              <a:t>searching</a:t>
            </a:r>
            <a:r>
              <a:rPr lang="sv-SE" dirty="0"/>
              <a:t> to ”Adapter”: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Open/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software </a:t>
            </a:r>
            <a:r>
              <a:rPr lang="hu-HU" dirty="0" err="1"/>
              <a:t>entities</a:t>
            </a:r>
            <a:r>
              <a:rPr lang="hu-HU" dirty="0"/>
              <a:t>(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functions</a:t>
            </a:r>
            <a:r>
              <a:rPr lang="hu-HU" dirty="0"/>
              <a:t>,etc.)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.</a:t>
            </a:r>
          </a:p>
          <a:p>
            <a:r>
              <a:rPr lang="hu-HU" dirty="0"/>
              <a:t>Open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 – New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  <a:p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 –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recompile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.</a:t>
            </a:r>
          </a:p>
          <a:p>
            <a:r>
              <a:rPr lang="hu-HU" dirty="0" err="1"/>
              <a:t>Rely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abstractions</a:t>
            </a:r>
            <a:r>
              <a:rPr lang="hu-HU" dirty="0"/>
              <a:t>(</a:t>
            </a:r>
            <a:r>
              <a:rPr lang="hu-HU" dirty="0" err="1"/>
              <a:t>Interfaces</a:t>
            </a:r>
            <a:r>
              <a:rPr lang="hu-HU" dirty="0"/>
              <a:t> and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), </a:t>
            </a:r>
            <a:r>
              <a:rPr lang="hu-HU" dirty="0" err="1"/>
              <a:t>introducing</a:t>
            </a:r>
            <a:r>
              <a:rPr lang="hu-HU" dirty="0"/>
              <a:t> </a:t>
            </a:r>
            <a:r>
              <a:rPr lang="hu-HU" dirty="0" err="1"/>
              <a:t>seams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002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You can change by adding new classes.</a:t>
            </a:r>
          </a:p>
          <a:p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 (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)</a:t>
            </a:r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test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since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New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no </a:t>
            </a:r>
            <a:r>
              <a:rPr lang="hu-HU" dirty="0" err="1"/>
              <a:t>legacy</a:t>
            </a:r>
            <a:r>
              <a:rPr lang="hu-HU" dirty="0"/>
              <a:t> </a:t>
            </a:r>
            <a:r>
              <a:rPr lang="hu-HU" dirty="0" err="1"/>
              <a:t>coupling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 </a:t>
            </a:r>
            <a:r>
              <a:rPr lang="hu-HU" dirty="0" err="1"/>
              <a:t>or</a:t>
            </a:r>
            <a:r>
              <a:rPr lang="hu-HU" dirty="0"/>
              <a:t> test.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62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Approaches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Achieve</a:t>
            </a:r>
            <a:r>
              <a:rPr lang="hu-HU" dirty="0"/>
              <a:t> OCP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/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Child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  <a:p>
            <a:r>
              <a:rPr lang="hu-HU" dirty="0" err="1"/>
              <a:t>Composition</a:t>
            </a:r>
            <a:r>
              <a:rPr lang="hu-HU" dirty="0"/>
              <a:t> /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depeds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(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costructor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a „</a:t>
            </a:r>
            <a:r>
              <a:rPr lang="hu-HU" dirty="0" err="1"/>
              <a:t>plug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”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utilize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,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utilizes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93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apply</a:t>
            </a:r>
            <a:r>
              <a:rPr lang="hu-HU" dirty="0" smtClean="0"/>
              <a:t> OCP?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Experience</a:t>
            </a:r>
            <a:r>
              <a:rPr lang="hu-HU" dirty="0" smtClean="0"/>
              <a:t> </a:t>
            </a:r>
            <a:r>
              <a:rPr lang="hu-HU" dirty="0" err="1" smtClean="0"/>
              <a:t>tells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endParaRPr lang="hu-HU" dirty="0"/>
          </a:p>
          <a:p>
            <a:r>
              <a:rPr lang="hu-HU" dirty="0" smtClean="0"/>
              <a:t>„</a:t>
            </a:r>
            <a:r>
              <a:rPr lang="hu-HU" dirty="0" err="1" smtClean="0"/>
              <a:t>Fool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r>
              <a:rPr lang="hu-HU" dirty="0" smtClean="0"/>
              <a:t>, </a:t>
            </a:r>
            <a:r>
              <a:rPr lang="hu-HU" dirty="0" err="1" smtClean="0"/>
              <a:t>shame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,. </a:t>
            </a:r>
            <a:r>
              <a:rPr lang="hu-HU" dirty="0" err="1" smtClean="0"/>
              <a:t>Fool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 </a:t>
            </a:r>
            <a:r>
              <a:rPr lang="hu-HU" dirty="0" err="1" smtClean="0"/>
              <a:t>twice</a:t>
            </a:r>
            <a:r>
              <a:rPr lang="hu-HU" dirty="0" smtClean="0"/>
              <a:t> </a:t>
            </a:r>
            <a:r>
              <a:rPr lang="hu-HU" dirty="0" err="1" smtClean="0"/>
              <a:t>shame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me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Dont </a:t>
            </a:r>
            <a:r>
              <a:rPr lang="hu-HU" dirty="0" err="1" smtClean="0"/>
              <a:t>apply</a:t>
            </a:r>
            <a:r>
              <a:rPr lang="hu-HU" dirty="0" smtClean="0"/>
              <a:t> OCP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module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r>
              <a:rPr lang="hu-HU" dirty="0" smtClean="0"/>
              <a:t>, </a:t>
            </a:r>
            <a:r>
              <a:rPr lang="hu-HU" dirty="0" err="1" smtClean="0"/>
              <a:t>accept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second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refactor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achive</a:t>
            </a:r>
            <a:r>
              <a:rPr lang="hu-HU" dirty="0" smtClean="0"/>
              <a:t> OCP.</a:t>
            </a:r>
          </a:p>
          <a:p>
            <a:endParaRPr lang="hu-HU" dirty="0"/>
          </a:p>
          <a:p>
            <a:r>
              <a:rPr lang="hu-HU" dirty="0" err="1" smtClean="0"/>
              <a:t>Remember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Thre</a:t>
            </a:r>
            <a:r>
              <a:rPr lang="hu-HU" dirty="0" smtClean="0"/>
              <a:t> </a:t>
            </a:r>
            <a:r>
              <a:rPr lang="hu-HU" dirty="0" err="1" smtClean="0"/>
              <a:t>Aint</a:t>
            </a:r>
            <a:r>
              <a:rPr lang="hu-HU" dirty="0" smtClean="0"/>
              <a:t> no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thing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free </a:t>
            </a:r>
            <a:r>
              <a:rPr lang="hu-HU" dirty="0" err="1" smtClean="0"/>
              <a:t>lunch</a:t>
            </a:r>
            <a:r>
              <a:rPr lang="hu-HU" dirty="0" smtClean="0"/>
              <a:t>.</a:t>
            </a:r>
          </a:p>
          <a:p>
            <a:r>
              <a:rPr lang="hu-HU" dirty="0" smtClean="0"/>
              <a:t>OCP </a:t>
            </a:r>
            <a:r>
              <a:rPr lang="hu-HU" dirty="0" err="1" smtClean="0"/>
              <a:t>adds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84" y="2453640"/>
            <a:ext cx="9136032" cy="23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0" y="1825625"/>
            <a:ext cx="7113601" cy="40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designing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and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ensure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usable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wide</a:t>
            </a:r>
            <a:r>
              <a:rPr lang="hu-HU" dirty="0"/>
              <a:t> </a:t>
            </a:r>
            <a:r>
              <a:rPr lang="hu-HU" dirty="0" err="1"/>
              <a:t>variety</a:t>
            </a:r>
            <a:r>
              <a:rPr lang="hu-HU" dirty="0"/>
              <a:t> of </a:t>
            </a:r>
            <a:r>
              <a:rPr lang="hu-HU" dirty="0" err="1"/>
              <a:t>as-yet-unwritten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add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adapter </a:t>
            </a:r>
            <a:r>
              <a:rPr lang="hu-HU" dirty="0" err="1"/>
              <a:t>as</a:t>
            </a:r>
            <a:r>
              <a:rPr lang="hu-HU" dirty="0"/>
              <a:t> part of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</a:t>
            </a:r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1225</TotalTime>
  <Words>1117</Words>
  <Application>Microsoft Office PowerPoint</Application>
  <PresentationFormat>Szélesvásznú</PresentationFormat>
  <Paragraphs>163</Paragraphs>
  <Slides>28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Intent</vt:lpstr>
      <vt:lpstr>PowerPoint bemutató</vt:lpstr>
      <vt:lpstr>Adapter Example</vt:lpstr>
      <vt:lpstr>Object Adapter Class Diagram</vt:lpstr>
      <vt:lpstr>How it gets Used</vt:lpstr>
      <vt:lpstr>Example</vt:lpstr>
      <vt:lpstr>Class Adapter Class Diagram</vt:lpstr>
      <vt:lpstr>Object Adapter vs. Class Adapter</vt:lpstr>
      <vt:lpstr>Related Patterns</vt:lpstr>
      <vt:lpstr>Adapter in our Application</vt:lpstr>
      <vt:lpstr>References</vt:lpstr>
      <vt:lpstr>Some words about the Open/Closed Principle</vt:lpstr>
      <vt:lpstr>Some words about the Open/Closed Principle</vt:lpstr>
      <vt:lpstr>Code Example</vt:lpstr>
      <vt:lpstr>Approaches to Achieve OCP</vt:lpstr>
      <vt:lpstr>When do we apply OCP?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Szilágyi Gergely</cp:lastModifiedBy>
  <cp:revision>36</cp:revision>
  <dcterms:created xsi:type="dcterms:W3CDTF">2016-05-14T11:56:32Z</dcterms:created>
  <dcterms:modified xsi:type="dcterms:W3CDTF">2016-05-25T19:17:05Z</dcterms:modified>
</cp:coreProperties>
</file>