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24" autoAdjust="0"/>
  </p:normalViewPr>
  <p:slideViewPr>
    <p:cSldViewPr snapToGrid="0">
      <p:cViewPr varScale="1">
        <p:scale>
          <a:sx n="62" d="100"/>
          <a:sy n="62" d="100"/>
        </p:scale>
        <p:origin x="34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8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7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4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8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1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8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64F5-EDD0-4641-8684-A5F7192559C7}" type="datetimeFigureOut">
              <a:rPr lang="ko-KR" altLang="en-US" smtClean="0"/>
              <a:t>2020. 7. 5.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377D-4198-4FE6-B56F-DDA4F088C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7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88816"/>
              </p:ext>
            </p:extLst>
          </p:nvPr>
        </p:nvGraphicFramePr>
        <p:xfrm>
          <a:off x="1266986" y="1208867"/>
          <a:ext cx="4451888" cy="653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974">
                  <a:extLst>
                    <a:ext uri="{9D8B030D-6E8A-4147-A177-3AD203B41FA5}">
                      <a16:colId xmlns:a16="http://schemas.microsoft.com/office/drawing/2014/main" val="233881305"/>
                    </a:ext>
                  </a:extLst>
                </a:gridCol>
                <a:gridCol w="3255914">
                  <a:extLst>
                    <a:ext uri="{9D8B030D-6E8A-4147-A177-3AD203B41FA5}">
                      <a16:colId xmlns:a16="http://schemas.microsoft.com/office/drawing/2014/main" val="1660424043"/>
                    </a:ext>
                  </a:extLst>
                </a:gridCol>
              </a:tblGrid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PC</a:t>
                      </a:r>
                      <a:r>
                        <a:rPr lang="en-US" altLang="ko-KR" b="1" baseline="0" dirty="0"/>
                        <a:t> </a:t>
                      </a:r>
                      <a:r>
                        <a:rPr lang="ko-KR" altLang="en-US" b="1" baseline="0" dirty="0"/>
                        <a:t>번호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IP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16857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66487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02663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143.248.159.5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060139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143.248.159.10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3648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44314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118743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39020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66654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99733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62827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36059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9934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03827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85065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93276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626446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89171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76078"/>
                  </a:ext>
                </a:extLst>
              </a:tr>
              <a:tr h="22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4574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18134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143.248.159.28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2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45</Words>
  <Application>Microsoft Macintosh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종협</dc:creator>
  <cp:lastModifiedBy>배 상민</cp:lastModifiedBy>
  <cp:revision>1</cp:revision>
  <dcterms:created xsi:type="dcterms:W3CDTF">2020-07-03T09:36:09Z</dcterms:created>
  <dcterms:modified xsi:type="dcterms:W3CDTF">2020-07-05T05:34:07Z</dcterms:modified>
</cp:coreProperties>
</file>