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fford Edwards" userId="7ac770260a7238fc" providerId="LiveId" clId="{3A40A9C2-58ED-4666-8FBA-7A3E959B4666}"/>
    <pc:docChg chg="modSld">
      <pc:chgData name="Clifford Edwards" userId="7ac770260a7238fc" providerId="LiveId" clId="{3A40A9C2-58ED-4666-8FBA-7A3E959B4666}" dt="2023-12-24T17:58:11.149" v="1" actId="1076"/>
      <pc:docMkLst>
        <pc:docMk/>
      </pc:docMkLst>
      <pc:sldChg chg="modSp mod">
        <pc:chgData name="Clifford Edwards" userId="7ac770260a7238fc" providerId="LiveId" clId="{3A40A9C2-58ED-4666-8FBA-7A3E959B4666}" dt="2023-12-24T17:58:11.149" v="1" actId="1076"/>
        <pc:sldMkLst>
          <pc:docMk/>
          <pc:sldMk cId="95992585" sldId="257"/>
        </pc:sldMkLst>
        <pc:picChg chg="mod">
          <ac:chgData name="Clifford Edwards" userId="7ac770260a7238fc" providerId="LiveId" clId="{3A40A9C2-58ED-4666-8FBA-7A3E959B4666}" dt="2023-12-24T17:58:11.149" v="1" actId="1076"/>
          <ac:picMkLst>
            <pc:docMk/>
            <pc:sldMk cId="95992585" sldId="257"/>
            <ac:picMk id="2" creationId="{B9A2026A-E75E-487C-9543-A994C5D1F5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keStores_CJ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326FFD4-05FA-4454-9D66-0543E316F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BikeStores_CJ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817A40E-74C2-4D8E-A011-4233105CC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12/24/2023 5:56:02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Year">
            <a:extLst>
              <a:ext uri="{FF2B5EF4-FFF2-40B4-BE49-F238E27FC236}">
                <a16:creationId xmlns:a16="http://schemas.microsoft.com/office/drawing/2014/main" id="{38FEFD87-3E62-421A-8984-47D1E4B4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0"/>
            <a:ext cx="10572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Banner">
            <a:extLst>
              <a:ext uri="{FF2B5EF4-FFF2-40B4-BE49-F238E27FC236}">
                <a16:creationId xmlns:a16="http://schemas.microsoft.com/office/drawing/2014/main" id="{37578C05-89E0-4EC8-BE65-B5C480FF3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713"/>
            <a:ext cx="12192000" cy="58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itle">
            <a:extLst>
              <a:ext uri="{FF2B5EF4-FFF2-40B4-BE49-F238E27FC236}">
                <a16:creationId xmlns:a16="http://schemas.microsoft.com/office/drawing/2014/main" id="{12587C76-8C8D-42A3-9BA9-769E6BB5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713"/>
            <a:ext cx="12192000" cy="58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/ Year">
            <a:extLst>
              <a:ext uri="{FF2B5EF4-FFF2-40B4-BE49-F238E27FC236}">
                <a16:creationId xmlns:a16="http://schemas.microsoft.com/office/drawing/2014/main" id="{B9A2026A-E75E-487C-9543-A994C5D1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87" y="531193"/>
            <a:ext cx="3437672" cy="57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/ Month">
            <a:extLst>
              <a:ext uri="{FF2B5EF4-FFF2-40B4-BE49-F238E27FC236}">
                <a16:creationId xmlns:a16="http://schemas.microsoft.com/office/drawing/2014/main" id="{F3F22E7F-2576-447B-B119-232D83A0E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4" y="0"/>
            <a:ext cx="773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/ State">
            <a:extLst>
              <a:ext uri="{FF2B5EF4-FFF2-40B4-BE49-F238E27FC236}">
                <a16:creationId xmlns:a16="http://schemas.microsoft.com/office/drawing/2014/main" id="{7EA50AE0-38EC-49FF-AECB-4F789690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34"/>
            <a:ext cx="12192000" cy="59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venue / Store">
            <a:extLst>
              <a:ext uri="{FF2B5EF4-FFF2-40B4-BE49-F238E27FC236}">
                <a16:creationId xmlns:a16="http://schemas.microsoft.com/office/drawing/2014/main" id="{2913068D-018D-440D-A72E-9287A58B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7"/>
            <a:ext cx="12192000" cy="59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venue / Brand">
            <a:extLst>
              <a:ext uri="{FF2B5EF4-FFF2-40B4-BE49-F238E27FC236}">
                <a16:creationId xmlns:a16="http://schemas.microsoft.com/office/drawing/2014/main" id="{1EA2A661-6752-4643-A650-714B82F5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7"/>
            <a:ext cx="12192000" cy="59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venue / Category">
            <a:extLst>
              <a:ext uri="{FF2B5EF4-FFF2-40B4-BE49-F238E27FC236}">
                <a16:creationId xmlns:a16="http://schemas.microsoft.com/office/drawing/2014/main" id="{73F85BAA-867D-4FB1-A819-DE184F61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0"/>
            <a:ext cx="11853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Customers">
            <a:extLst>
              <a:ext uri="{FF2B5EF4-FFF2-40B4-BE49-F238E27FC236}">
                <a16:creationId xmlns:a16="http://schemas.microsoft.com/office/drawing/2014/main" id="{43237569-0876-4D77-99CC-20D4B02D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556"/>
            <a:ext cx="12192000" cy="3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venue / Sales Rep">
            <a:extLst>
              <a:ext uri="{FF2B5EF4-FFF2-40B4-BE49-F238E27FC236}">
                <a16:creationId xmlns:a16="http://schemas.microsoft.com/office/drawing/2014/main" id="{3293DCAC-F489-41FB-93DA-985B449E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032"/>
            <a:ext cx="12192000" cy="19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BikeStores_CJ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BikeStores_CJ</dc:title>
  <dc:creator/>
  <cp:lastModifiedBy>Clifford Edwards</cp:lastModifiedBy>
  <cp:revision>1</cp:revision>
  <dcterms:created xsi:type="dcterms:W3CDTF">2023-12-24T17:56:03Z</dcterms:created>
  <dcterms:modified xsi:type="dcterms:W3CDTF">2023-12-24T17:58:17Z</dcterms:modified>
</cp:coreProperties>
</file>