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656" r:id="rId4"/>
    <p:sldMasterId id="2147484643" r:id="rId5"/>
  </p:sldMasterIdLst>
  <p:notesMasterIdLst>
    <p:notesMasterId r:id="rId17"/>
  </p:notesMasterIdLst>
  <p:handoutMasterIdLst>
    <p:handoutMasterId r:id="rId18"/>
  </p:handoutMasterIdLst>
  <p:sldIdLst>
    <p:sldId id="629" r:id="rId6"/>
    <p:sldId id="634" r:id="rId7"/>
    <p:sldId id="821" r:id="rId8"/>
    <p:sldId id="824" r:id="rId9"/>
    <p:sldId id="833" r:id="rId10"/>
    <p:sldId id="834" r:id="rId11"/>
    <p:sldId id="835" r:id="rId12"/>
    <p:sldId id="836" r:id="rId13"/>
    <p:sldId id="838" r:id="rId14"/>
    <p:sldId id="829" r:id="rId15"/>
    <p:sldId id="837" r:id="rId16"/>
  </p:sldIdLst>
  <p:sldSz cx="12192000" cy="6858000"/>
  <p:notesSz cx="7010400" cy="9223375"/>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4" userDrawn="1">
          <p15:clr>
            <a:srgbClr val="A4A3A4"/>
          </p15:clr>
        </p15:guide>
        <p15:guide id="2" pos="232" userDrawn="1">
          <p15:clr>
            <a:srgbClr val="A4A3A4"/>
          </p15:clr>
        </p15:guide>
      </p15:sldGuideLst>
    </p:ext>
    <p:ext uri="{2D200454-40CA-4A62-9FC3-DE9A4176ACB9}">
      <p15:notesGuideLst xmlns:p15="http://schemas.microsoft.com/office/powerpoint/2012/main">
        <p15:guide id="1" orient="horz" pos="2905"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9900"/>
    <a:srgbClr val="151C77"/>
    <a:srgbClr val="99CCFF"/>
    <a:srgbClr val="A50021"/>
    <a:srgbClr val="33CC33"/>
    <a:srgbClr val="FF9900"/>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65EB2-CE02-4487-9E3B-74789D9F0005}" v="13" dt="2021-07-02T03:05:42.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645" autoAdjust="0"/>
    <p:restoredTop sz="93117" autoAdjust="0"/>
  </p:normalViewPr>
  <p:slideViewPr>
    <p:cSldViewPr snapToGrid="0">
      <p:cViewPr varScale="1">
        <p:scale>
          <a:sx n="68" d="100"/>
          <a:sy n="68" d="100"/>
        </p:scale>
        <p:origin x="96" y="156"/>
      </p:cViewPr>
      <p:guideLst>
        <p:guide orient="horz" pos="894"/>
        <p:guide pos="232"/>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notesViewPr>
    <p:cSldViewPr snapToGrid="0">
      <p:cViewPr>
        <p:scale>
          <a:sx n="50" d="100"/>
          <a:sy n="50" d="100"/>
        </p:scale>
        <p:origin x="-1182" y="288"/>
      </p:cViewPr>
      <p:guideLst>
        <p:guide orient="horz" pos="2905"/>
        <p:guide pos="2208"/>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Mohammed" userId="9bc2a87ce6a32138" providerId="LiveId" clId="{07B65EB2-CE02-4487-9E3B-74789D9F0005}"/>
    <pc:docChg chg="undo redo custSel addSld delSld modSld sldOrd">
      <pc:chgData name="Kristina Mohammed" userId="9bc2a87ce6a32138" providerId="LiveId" clId="{07B65EB2-CE02-4487-9E3B-74789D9F0005}" dt="2021-07-02T03:12:47.083" v="9170" actId="20577"/>
      <pc:docMkLst>
        <pc:docMk/>
      </pc:docMkLst>
      <pc:sldChg chg="modSp mod">
        <pc:chgData name="Kristina Mohammed" userId="9bc2a87ce6a32138" providerId="LiveId" clId="{07B65EB2-CE02-4487-9E3B-74789D9F0005}" dt="2021-07-02T03:09:18.699" v="9162" actId="20577"/>
        <pc:sldMkLst>
          <pc:docMk/>
          <pc:sldMk cId="222133122" sldId="629"/>
        </pc:sldMkLst>
        <pc:spChg chg="mod">
          <ac:chgData name="Kristina Mohammed" userId="9bc2a87ce6a32138" providerId="LiveId" clId="{07B65EB2-CE02-4487-9E3B-74789D9F0005}" dt="2021-07-02T03:09:18.699" v="9162" actId="20577"/>
          <ac:spMkLst>
            <pc:docMk/>
            <pc:sldMk cId="222133122" sldId="629"/>
            <ac:spMk id="2053" creationId="{00000000-0000-0000-0000-000000000000}"/>
          </ac:spMkLst>
        </pc:spChg>
      </pc:sldChg>
      <pc:sldChg chg="modSp mod">
        <pc:chgData name="Kristina Mohammed" userId="9bc2a87ce6a32138" providerId="LiveId" clId="{07B65EB2-CE02-4487-9E3B-74789D9F0005}" dt="2021-06-23T15:21:21.609" v="1726" actId="20577"/>
        <pc:sldMkLst>
          <pc:docMk/>
          <pc:sldMk cId="831262041" sldId="634"/>
        </pc:sldMkLst>
        <pc:spChg chg="mod">
          <ac:chgData name="Kristina Mohammed" userId="9bc2a87ce6a32138" providerId="LiveId" clId="{07B65EB2-CE02-4487-9E3B-74789D9F0005}" dt="2021-06-23T15:21:21.609" v="1726" actId="20577"/>
          <ac:spMkLst>
            <pc:docMk/>
            <pc:sldMk cId="831262041" sldId="634"/>
            <ac:spMk id="12" creationId="{00000000-0000-0000-0000-000000000000}"/>
          </ac:spMkLst>
        </pc:spChg>
      </pc:sldChg>
      <pc:sldChg chg="modSp mod">
        <pc:chgData name="Kristina Mohammed" userId="9bc2a87ce6a32138" providerId="LiveId" clId="{07B65EB2-CE02-4487-9E3B-74789D9F0005}" dt="2021-06-23T18:10:56.942" v="4806" actId="20577"/>
        <pc:sldMkLst>
          <pc:docMk/>
          <pc:sldMk cId="1698268361" sldId="821"/>
        </pc:sldMkLst>
        <pc:spChg chg="mod">
          <ac:chgData name="Kristina Mohammed" userId="9bc2a87ce6a32138" providerId="LiveId" clId="{07B65EB2-CE02-4487-9E3B-74789D9F0005}" dt="2021-06-23T18:10:56.942" v="4806" actId="20577"/>
          <ac:spMkLst>
            <pc:docMk/>
            <pc:sldMk cId="1698268361" sldId="821"/>
            <ac:spMk id="3" creationId="{00000000-0000-0000-0000-000000000000}"/>
          </ac:spMkLst>
        </pc:spChg>
      </pc:sldChg>
      <pc:sldChg chg="addSp modSp mod">
        <pc:chgData name="Kristina Mohammed" userId="9bc2a87ce6a32138" providerId="LiveId" clId="{07B65EB2-CE02-4487-9E3B-74789D9F0005}" dt="2021-06-23T18:11:11.211" v="4818" actId="20577"/>
        <pc:sldMkLst>
          <pc:docMk/>
          <pc:sldMk cId="2965364664" sldId="824"/>
        </pc:sldMkLst>
        <pc:spChg chg="mod">
          <ac:chgData name="Kristina Mohammed" userId="9bc2a87ce6a32138" providerId="LiveId" clId="{07B65EB2-CE02-4487-9E3B-74789D9F0005}" dt="2021-06-23T15:33:47.212" v="2478" actId="26606"/>
          <ac:spMkLst>
            <pc:docMk/>
            <pc:sldMk cId="2965364664" sldId="824"/>
            <ac:spMk id="2" creationId="{00000000-0000-0000-0000-000000000000}"/>
          </ac:spMkLst>
        </pc:spChg>
        <pc:spChg chg="mod ord">
          <ac:chgData name="Kristina Mohammed" userId="9bc2a87ce6a32138" providerId="LiveId" clId="{07B65EB2-CE02-4487-9E3B-74789D9F0005}" dt="2021-06-23T18:11:11.211" v="4818" actId="20577"/>
          <ac:spMkLst>
            <pc:docMk/>
            <pc:sldMk cId="2965364664" sldId="824"/>
            <ac:spMk id="3" creationId="{00000000-0000-0000-0000-000000000000}"/>
          </ac:spMkLst>
        </pc:spChg>
        <pc:picChg chg="add mod">
          <ac:chgData name="Kristina Mohammed" userId="9bc2a87ce6a32138" providerId="LiveId" clId="{07B65EB2-CE02-4487-9E3B-74789D9F0005}" dt="2021-06-23T15:33:47.212" v="2478" actId="26606"/>
          <ac:picMkLst>
            <pc:docMk/>
            <pc:sldMk cId="2965364664" sldId="824"/>
            <ac:picMk id="4" creationId="{DE4C919C-AB50-4EB1-ADCF-23AC74815B91}"/>
          </ac:picMkLst>
        </pc:picChg>
      </pc:sldChg>
      <pc:sldChg chg="modSp mod">
        <pc:chgData name="Kristina Mohammed" userId="9bc2a87ce6a32138" providerId="LiveId" clId="{07B65EB2-CE02-4487-9E3B-74789D9F0005}" dt="2021-06-23T19:25:04.743" v="8922" actId="255"/>
        <pc:sldMkLst>
          <pc:docMk/>
          <pc:sldMk cId="994898007" sldId="829"/>
        </pc:sldMkLst>
        <pc:spChg chg="mod">
          <ac:chgData name="Kristina Mohammed" userId="9bc2a87ce6a32138" providerId="LiveId" clId="{07B65EB2-CE02-4487-9E3B-74789D9F0005}" dt="2021-06-23T17:51:51.825" v="4284" actId="313"/>
          <ac:spMkLst>
            <pc:docMk/>
            <pc:sldMk cId="994898007" sldId="829"/>
            <ac:spMk id="5" creationId="{00000000-0000-0000-0000-000000000000}"/>
          </ac:spMkLst>
        </pc:spChg>
        <pc:spChg chg="mod">
          <ac:chgData name="Kristina Mohammed" userId="9bc2a87ce6a32138" providerId="LiveId" clId="{07B65EB2-CE02-4487-9E3B-74789D9F0005}" dt="2021-06-23T19:25:04.743" v="8922" actId="255"/>
          <ac:spMkLst>
            <pc:docMk/>
            <pc:sldMk cId="994898007" sldId="829"/>
            <ac:spMk id="8" creationId="{00000000-0000-0000-0000-000000000000}"/>
          </ac:spMkLst>
        </pc:spChg>
      </pc:sldChg>
      <pc:sldChg chg="modSp del mod">
        <pc:chgData name="Kristina Mohammed" userId="9bc2a87ce6a32138" providerId="LiveId" clId="{07B65EB2-CE02-4487-9E3B-74789D9F0005}" dt="2021-06-23T19:13:22.007" v="8481" actId="2696"/>
        <pc:sldMkLst>
          <pc:docMk/>
          <pc:sldMk cId="1188797138" sldId="830"/>
        </pc:sldMkLst>
        <pc:spChg chg="mod">
          <ac:chgData name="Kristina Mohammed" userId="9bc2a87ce6a32138" providerId="LiveId" clId="{07B65EB2-CE02-4487-9E3B-74789D9F0005}" dt="2021-06-23T19:13:08.253" v="8480" actId="20577"/>
          <ac:spMkLst>
            <pc:docMk/>
            <pc:sldMk cId="1188797138" sldId="830"/>
            <ac:spMk id="2" creationId="{00000000-0000-0000-0000-000000000000}"/>
          </ac:spMkLst>
        </pc:spChg>
        <pc:spChg chg="mod">
          <ac:chgData name="Kristina Mohammed" userId="9bc2a87ce6a32138" providerId="LiveId" clId="{07B65EB2-CE02-4487-9E3B-74789D9F0005}" dt="2021-06-23T19:12:57.170" v="8466" actId="20577"/>
          <ac:spMkLst>
            <pc:docMk/>
            <pc:sldMk cId="1188797138" sldId="830"/>
            <ac:spMk id="3" creationId="{00000000-0000-0000-0000-000000000000}"/>
          </ac:spMkLst>
        </pc:spChg>
      </pc:sldChg>
      <pc:sldChg chg="del">
        <pc:chgData name="Kristina Mohammed" userId="9bc2a87ce6a32138" providerId="LiveId" clId="{07B65EB2-CE02-4487-9E3B-74789D9F0005}" dt="2021-06-23T18:16:59.188" v="4843" actId="2696"/>
        <pc:sldMkLst>
          <pc:docMk/>
          <pc:sldMk cId="2836950850" sldId="831"/>
        </pc:sldMkLst>
      </pc:sldChg>
      <pc:sldChg chg="del">
        <pc:chgData name="Kristina Mohammed" userId="9bc2a87ce6a32138" providerId="LiveId" clId="{07B65EB2-CE02-4487-9E3B-74789D9F0005}" dt="2021-06-23T18:16:50.400" v="4842" actId="2696"/>
        <pc:sldMkLst>
          <pc:docMk/>
          <pc:sldMk cId="1367175757" sldId="832"/>
        </pc:sldMkLst>
      </pc:sldChg>
      <pc:sldChg chg="modSp add mod ord">
        <pc:chgData name="Kristina Mohammed" userId="9bc2a87ce6a32138" providerId="LiveId" clId="{07B65EB2-CE02-4487-9E3B-74789D9F0005}" dt="2021-06-23T19:45:04.105" v="8929" actId="20577"/>
        <pc:sldMkLst>
          <pc:docMk/>
          <pc:sldMk cId="1240149679" sldId="833"/>
        </pc:sldMkLst>
        <pc:spChg chg="mod">
          <ac:chgData name="Kristina Mohammed" userId="9bc2a87ce6a32138" providerId="LiveId" clId="{07B65EB2-CE02-4487-9E3B-74789D9F0005}" dt="2021-06-23T14:16:21.540" v="455" actId="20577"/>
          <ac:spMkLst>
            <pc:docMk/>
            <pc:sldMk cId="1240149679" sldId="833"/>
            <ac:spMk id="2" creationId="{00000000-0000-0000-0000-000000000000}"/>
          </ac:spMkLst>
        </pc:spChg>
        <pc:spChg chg="mod">
          <ac:chgData name="Kristina Mohammed" userId="9bc2a87ce6a32138" providerId="LiveId" clId="{07B65EB2-CE02-4487-9E3B-74789D9F0005}" dt="2021-06-23T19:45:04.105" v="8929" actId="20577"/>
          <ac:spMkLst>
            <pc:docMk/>
            <pc:sldMk cId="1240149679" sldId="833"/>
            <ac:spMk id="3" creationId="{00000000-0000-0000-0000-000000000000}"/>
          </ac:spMkLst>
        </pc:spChg>
      </pc:sldChg>
      <pc:sldChg chg="addSp modSp add mod">
        <pc:chgData name="Kristina Mohammed" userId="9bc2a87ce6a32138" providerId="LiveId" clId="{07B65EB2-CE02-4487-9E3B-74789D9F0005}" dt="2021-07-02T03:02:49.007" v="9050" actId="20577"/>
        <pc:sldMkLst>
          <pc:docMk/>
          <pc:sldMk cId="4041213717" sldId="834"/>
        </pc:sldMkLst>
        <pc:spChg chg="mod">
          <ac:chgData name="Kristina Mohammed" userId="9bc2a87ce6a32138" providerId="LiveId" clId="{07B65EB2-CE02-4487-9E3B-74789D9F0005}" dt="2021-06-23T15:37:31.092" v="2528" actId="20577"/>
          <ac:spMkLst>
            <pc:docMk/>
            <pc:sldMk cId="4041213717" sldId="834"/>
            <ac:spMk id="2" creationId="{00000000-0000-0000-0000-000000000000}"/>
          </ac:spMkLst>
        </pc:spChg>
        <pc:spChg chg="mod">
          <ac:chgData name="Kristina Mohammed" userId="9bc2a87ce6a32138" providerId="LiveId" clId="{07B65EB2-CE02-4487-9E3B-74789D9F0005}" dt="2021-07-02T03:02:49.007" v="9050" actId="20577"/>
          <ac:spMkLst>
            <pc:docMk/>
            <pc:sldMk cId="4041213717" sldId="834"/>
            <ac:spMk id="3" creationId="{00000000-0000-0000-0000-000000000000}"/>
          </ac:spMkLst>
        </pc:spChg>
        <pc:spChg chg="add mod">
          <ac:chgData name="Kristina Mohammed" userId="9bc2a87ce6a32138" providerId="LiveId" clId="{07B65EB2-CE02-4487-9E3B-74789D9F0005}" dt="2021-06-23T17:17:34.854" v="2671" actId="20577"/>
          <ac:spMkLst>
            <pc:docMk/>
            <pc:sldMk cId="4041213717" sldId="834"/>
            <ac:spMk id="4" creationId="{2211FA65-C051-4FFA-BEA6-C0FB74A688F4}"/>
          </ac:spMkLst>
        </pc:spChg>
      </pc:sldChg>
      <pc:sldChg chg="addSp delSp modSp add mod">
        <pc:chgData name="Kristina Mohammed" userId="9bc2a87ce6a32138" providerId="LiveId" clId="{07B65EB2-CE02-4487-9E3B-74789D9F0005}" dt="2021-07-02T03:12:47.083" v="9170" actId="20577"/>
        <pc:sldMkLst>
          <pc:docMk/>
          <pc:sldMk cId="3933618144" sldId="835"/>
        </pc:sldMkLst>
        <pc:spChg chg="mod">
          <ac:chgData name="Kristina Mohammed" userId="9bc2a87ce6a32138" providerId="LiveId" clId="{07B65EB2-CE02-4487-9E3B-74789D9F0005}" dt="2021-06-23T15:31:56.862" v="2455" actId="20577"/>
          <ac:spMkLst>
            <pc:docMk/>
            <pc:sldMk cId="3933618144" sldId="835"/>
            <ac:spMk id="2" creationId="{00000000-0000-0000-0000-000000000000}"/>
          </ac:spMkLst>
        </pc:spChg>
        <pc:spChg chg="mod">
          <ac:chgData name="Kristina Mohammed" userId="9bc2a87ce6a32138" providerId="LiveId" clId="{07B65EB2-CE02-4487-9E3B-74789D9F0005}" dt="2021-07-02T03:12:47.083" v="9170" actId="20577"/>
          <ac:spMkLst>
            <pc:docMk/>
            <pc:sldMk cId="3933618144" sldId="835"/>
            <ac:spMk id="3" creationId="{00000000-0000-0000-0000-000000000000}"/>
          </ac:spMkLst>
        </pc:spChg>
        <pc:spChg chg="add del mod">
          <ac:chgData name="Kristina Mohammed" userId="9bc2a87ce6a32138" providerId="LiveId" clId="{07B65EB2-CE02-4487-9E3B-74789D9F0005}" dt="2021-06-23T15:32:54.979" v="2474"/>
          <ac:spMkLst>
            <pc:docMk/>
            <pc:sldMk cId="3933618144" sldId="835"/>
            <ac:spMk id="4" creationId="{8B132593-A362-4F34-AAD7-50DA202F4290}"/>
          </ac:spMkLst>
        </pc:spChg>
        <pc:spChg chg="add mod">
          <ac:chgData name="Kristina Mohammed" userId="9bc2a87ce6a32138" providerId="LiveId" clId="{07B65EB2-CE02-4487-9E3B-74789D9F0005}" dt="2021-06-23T18:43:06.040" v="5586" actId="14100"/>
          <ac:spMkLst>
            <pc:docMk/>
            <pc:sldMk cId="3933618144" sldId="835"/>
            <ac:spMk id="5" creationId="{17FDCE90-4D92-4CFC-AA81-43DECAA12661}"/>
          </ac:spMkLst>
        </pc:spChg>
      </pc:sldChg>
      <pc:sldChg chg="addSp delSp modSp add mod">
        <pc:chgData name="Kristina Mohammed" userId="9bc2a87ce6a32138" providerId="LiveId" clId="{07B65EB2-CE02-4487-9E3B-74789D9F0005}" dt="2021-07-02T03:06:37.565" v="9082" actId="1076"/>
        <pc:sldMkLst>
          <pc:docMk/>
          <pc:sldMk cId="2628836739" sldId="836"/>
        </pc:sldMkLst>
        <pc:spChg chg="mod">
          <ac:chgData name="Kristina Mohammed" userId="9bc2a87ce6a32138" providerId="LiveId" clId="{07B65EB2-CE02-4487-9E3B-74789D9F0005}" dt="2021-07-02T03:04:41.145" v="9065" actId="1076"/>
          <ac:spMkLst>
            <pc:docMk/>
            <pc:sldMk cId="2628836739" sldId="836"/>
            <ac:spMk id="2" creationId="{00000000-0000-0000-0000-000000000000}"/>
          </ac:spMkLst>
        </pc:spChg>
        <pc:spChg chg="mod">
          <ac:chgData name="Kristina Mohammed" userId="9bc2a87ce6a32138" providerId="LiveId" clId="{07B65EB2-CE02-4487-9E3B-74789D9F0005}" dt="2021-07-02T03:05:33.163" v="9073" actId="14100"/>
          <ac:spMkLst>
            <pc:docMk/>
            <pc:sldMk cId="2628836739" sldId="836"/>
            <ac:spMk id="3" creationId="{00000000-0000-0000-0000-000000000000}"/>
          </ac:spMkLst>
        </pc:spChg>
        <pc:spChg chg="add mod">
          <ac:chgData name="Kristina Mohammed" userId="9bc2a87ce6a32138" providerId="LiveId" clId="{07B65EB2-CE02-4487-9E3B-74789D9F0005}" dt="2021-07-02T03:04:41.762" v="9066" actId="1076"/>
          <ac:spMkLst>
            <pc:docMk/>
            <pc:sldMk cId="2628836739" sldId="836"/>
            <ac:spMk id="4" creationId="{4FFCC2F7-0B9D-432F-BA71-57C518BC8052}"/>
          </ac:spMkLst>
        </pc:spChg>
        <pc:spChg chg="add del mod">
          <ac:chgData name="Kristina Mohammed" userId="9bc2a87ce6a32138" providerId="LiveId" clId="{07B65EB2-CE02-4487-9E3B-74789D9F0005}" dt="2021-06-23T18:00:41.691" v="4563" actId="767"/>
          <ac:spMkLst>
            <pc:docMk/>
            <pc:sldMk cId="2628836739" sldId="836"/>
            <ac:spMk id="5" creationId="{433F1F9C-54B3-488F-84B8-25DCCF0CEF12}"/>
          </ac:spMkLst>
        </pc:spChg>
        <pc:spChg chg="add mod">
          <ac:chgData name="Kristina Mohammed" userId="9bc2a87ce6a32138" providerId="LiveId" clId="{07B65EB2-CE02-4487-9E3B-74789D9F0005}" dt="2021-07-02T03:06:12.016" v="9080" actId="1076"/>
          <ac:spMkLst>
            <pc:docMk/>
            <pc:sldMk cId="2628836739" sldId="836"/>
            <ac:spMk id="5" creationId="{71393799-6874-49EC-9F08-0CE29A21086A}"/>
          </ac:spMkLst>
        </pc:spChg>
        <pc:spChg chg="add mod">
          <ac:chgData name="Kristina Mohammed" userId="9bc2a87ce6a32138" providerId="LiveId" clId="{07B65EB2-CE02-4487-9E3B-74789D9F0005}" dt="2021-07-02T03:04:09.043" v="9061" actId="255"/>
          <ac:spMkLst>
            <pc:docMk/>
            <pc:sldMk cId="2628836739" sldId="836"/>
            <ac:spMk id="6" creationId="{15F8F30B-0A14-46FA-AC78-39596DBB37AE}"/>
          </ac:spMkLst>
        </pc:spChg>
        <pc:spChg chg="add mod">
          <ac:chgData name="Kristina Mohammed" userId="9bc2a87ce6a32138" providerId="LiveId" clId="{07B65EB2-CE02-4487-9E3B-74789D9F0005}" dt="2021-07-02T03:06:37.565" v="9082" actId="1076"/>
          <ac:spMkLst>
            <pc:docMk/>
            <pc:sldMk cId="2628836739" sldId="836"/>
            <ac:spMk id="18" creationId="{131920BE-C8E7-45ED-9118-81E4DF070FC0}"/>
          </ac:spMkLst>
        </pc:spChg>
        <pc:cxnChg chg="add del">
          <ac:chgData name="Kristina Mohammed" userId="9bc2a87ce6a32138" providerId="LiveId" clId="{07B65EB2-CE02-4487-9E3B-74789D9F0005}" dt="2021-06-23T18:04:06.199" v="4609" actId="11529"/>
          <ac:cxnSpMkLst>
            <pc:docMk/>
            <pc:sldMk cId="2628836739" sldId="836"/>
            <ac:cxnSpMk id="8" creationId="{0D5A9589-5CC4-49F0-B63B-E0362D859E01}"/>
          </ac:cxnSpMkLst>
        </pc:cxnChg>
        <pc:cxnChg chg="add mod">
          <ac:chgData name="Kristina Mohammed" userId="9bc2a87ce6a32138" providerId="LiveId" clId="{07B65EB2-CE02-4487-9E3B-74789D9F0005}" dt="2021-06-24T17:35:13.672" v="9025" actId="14100"/>
          <ac:cxnSpMkLst>
            <pc:docMk/>
            <pc:sldMk cId="2628836739" sldId="836"/>
            <ac:cxnSpMk id="10" creationId="{4C0DE6ED-1F80-4444-80BA-9F774FA4C925}"/>
          </ac:cxnSpMkLst>
        </pc:cxnChg>
        <pc:cxnChg chg="add del mod">
          <ac:chgData name="Kristina Mohammed" userId="9bc2a87ce6a32138" providerId="LiveId" clId="{07B65EB2-CE02-4487-9E3B-74789D9F0005}" dt="2021-06-23T18:05:59.873" v="4627" actId="11529"/>
          <ac:cxnSpMkLst>
            <pc:docMk/>
            <pc:sldMk cId="2628836739" sldId="836"/>
            <ac:cxnSpMk id="12" creationId="{87993467-18B7-4FE9-877B-5A3352B60F28}"/>
          </ac:cxnSpMkLst>
        </pc:cxnChg>
        <pc:cxnChg chg="add mod">
          <ac:chgData name="Kristina Mohammed" userId="9bc2a87ce6a32138" providerId="LiveId" clId="{07B65EB2-CE02-4487-9E3B-74789D9F0005}" dt="2021-06-24T17:36:04.393" v="9033" actId="14100"/>
          <ac:cxnSpMkLst>
            <pc:docMk/>
            <pc:sldMk cId="2628836739" sldId="836"/>
            <ac:cxnSpMk id="14" creationId="{0AA10D9F-20C7-4CDD-9341-6842B48A774A}"/>
          </ac:cxnSpMkLst>
        </pc:cxnChg>
        <pc:cxnChg chg="add mod">
          <ac:chgData name="Kristina Mohammed" userId="9bc2a87ce6a32138" providerId="LiveId" clId="{07B65EB2-CE02-4487-9E3B-74789D9F0005}" dt="2021-07-02T03:04:42.489" v="9067" actId="1076"/>
          <ac:cxnSpMkLst>
            <pc:docMk/>
            <pc:sldMk cId="2628836739" sldId="836"/>
            <ac:cxnSpMk id="17" creationId="{77875B36-4B16-4E4F-8D81-621256AD7223}"/>
          </ac:cxnSpMkLst>
        </pc:cxnChg>
      </pc:sldChg>
      <pc:sldChg chg="add">
        <pc:chgData name="Kristina Mohammed" userId="9bc2a87ce6a32138" providerId="LiveId" clId="{07B65EB2-CE02-4487-9E3B-74789D9F0005}" dt="2021-06-23T18:22:38.675" v="4861" actId="2890"/>
        <pc:sldMkLst>
          <pc:docMk/>
          <pc:sldMk cId="3882287438" sldId="837"/>
        </pc:sldMkLst>
      </pc:sldChg>
      <pc:sldChg chg="modSp add del mod ord">
        <pc:chgData name="Kristina Mohammed" userId="9bc2a87ce6a32138" providerId="LiveId" clId="{07B65EB2-CE02-4487-9E3B-74789D9F0005}" dt="2021-06-23T18:44:07.120" v="5611" actId="2696"/>
        <pc:sldMkLst>
          <pc:docMk/>
          <pc:sldMk cId="2244232754" sldId="838"/>
        </pc:sldMkLst>
        <pc:spChg chg="mod">
          <ac:chgData name="Kristina Mohammed" userId="9bc2a87ce6a32138" providerId="LiveId" clId="{07B65EB2-CE02-4487-9E3B-74789D9F0005}" dt="2021-06-23T18:43:56.868" v="5610" actId="20577"/>
          <ac:spMkLst>
            <pc:docMk/>
            <pc:sldMk cId="2244232754" sldId="838"/>
            <ac:spMk id="2" creationId="{00000000-0000-0000-0000-000000000000}"/>
          </ac:spMkLst>
        </pc:spChg>
      </pc:sldChg>
      <pc:sldChg chg="addSp delSp modSp add mod ord">
        <pc:chgData name="Kristina Mohammed" userId="9bc2a87ce6a32138" providerId="LiveId" clId="{07B65EB2-CE02-4487-9E3B-74789D9F0005}" dt="2021-07-02T03:08:11.144" v="9159" actId="20577"/>
        <pc:sldMkLst>
          <pc:docMk/>
          <pc:sldMk cId="2867456515" sldId="838"/>
        </pc:sldMkLst>
        <pc:spChg chg="mod">
          <ac:chgData name="Kristina Mohammed" userId="9bc2a87ce6a32138" providerId="LiveId" clId="{07B65EB2-CE02-4487-9E3B-74789D9F0005}" dt="2021-06-23T18:56:01.936" v="6907" actId="20577"/>
          <ac:spMkLst>
            <pc:docMk/>
            <pc:sldMk cId="2867456515" sldId="838"/>
            <ac:spMk id="2" creationId="{00000000-0000-0000-0000-000000000000}"/>
          </ac:spMkLst>
        </pc:spChg>
        <pc:spChg chg="mod">
          <ac:chgData name="Kristina Mohammed" userId="9bc2a87ce6a32138" providerId="LiveId" clId="{07B65EB2-CE02-4487-9E3B-74789D9F0005}" dt="2021-07-02T03:08:11.144" v="9159" actId="20577"/>
          <ac:spMkLst>
            <pc:docMk/>
            <pc:sldMk cId="2867456515" sldId="838"/>
            <ac:spMk id="3" creationId="{00000000-0000-0000-0000-000000000000}"/>
          </ac:spMkLst>
        </pc:spChg>
        <pc:spChg chg="del mod">
          <ac:chgData name="Kristina Mohammed" userId="9bc2a87ce6a32138" providerId="LiveId" clId="{07B65EB2-CE02-4487-9E3B-74789D9F0005}" dt="2021-06-23T18:46:36.660" v="5661"/>
          <ac:spMkLst>
            <pc:docMk/>
            <pc:sldMk cId="2867456515" sldId="838"/>
            <ac:spMk id="4" creationId="{2211FA65-C051-4FFA-BEA6-C0FB74A688F4}"/>
          </ac:spMkLst>
        </pc:spChg>
        <pc:spChg chg="add del mod">
          <ac:chgData name="Kristina Mohammed" userId="9bc2a87ce6a32138" providerId="LiveId" clId="{07B65EB2-CE02-4487-9E3B-74789D9F0005}" dt="2021-06-23T19:20:13.227" v="8733" actId="767"/>
          <ac:spMkLst>
            <pc:docMk/>
            <pc:sldMk cId="2867456515" sldId="838"/>
            <ac:spMk id="4" creationId="{29D08D11-7698-4ADB-8E99-5944A44081A3}"/>
          </ac:spMkLst>
        </pc:spChg>
        <pc:spChg chg="add del mod">
          <ac:chgData name="Kristina Mohammed" userId="9bc2a87ce6a32138" providerId="LiveId" clId="{07B65EB2-CE02-4487-9E3B-74789D9F0005}" dt="2021-06-23T19:21:16" v="8745"/>
          <ac:spMkLst>
            <pc:docMk/>
            <pc:sldMk cId="2867456515" sldId="838"/>
            <ac:spMk id="5" creationId="{5A21A126-5F4D-4816-B0B3-1659C4BCFB37}"/>
          </ac:spMkLst>
        </pc:spChg>
        <pc:spChg chg="add mod">
          <ac:chgData name="Kristina Mohammed" userId="9bc2a87ce6a32138" providerId="LiveId" clId="{07B65EB2-CE02-4487-9E3B-74789D9F0005}" dt="2021-06-23T19:21:07.298" v="8743" actId="1076"/>
          <ac:spMkLst>
            <pc:docMk/>
            <pc:sldMk cId="2867456515" sldId="838"/>
            <ac:spMk id="6" creationId="{FBD2CDF2-C689-4432-82DB-9DBFABFE35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2" y="0"/>
            <a:ext cx="3038475" cy="456759"/>
          </a:xfrm>
          <a:prstGeom prst="rect">
            <a:avLst/>
          </a:prstGeom>
          <a:noFill/>
          <a:ln w="12700">
            <a:noFill/>
            <a:miter lim="800000"/>
            <a:headEnd/>
            <a:tailEnd/>
          </a:ln>
          <a:effectLst/>
        </p:spPr>
        <p:txBody>
          <a:bodyPr vert="horz" wrap="square" lIns="92638" tIns="46317" rIns="92638" bIns="46317" numCol="1" anchor="t" anchorCtr="0" compatLnSpc="1">
            <a:prstTxWarp prst="textNoShape">
              <a:avLst/>
            </a:prstTxWarp>
          </a:bodyPr>
          <a:lstStyle>
            <a:lvl1pPr eaLnBrk="0" hangingPunct="0">
              <a:defRPr sz="1200"/>
            </a:lvl1pPr>
          </a:lstStyle>
          <a:p>
            <a:endParaRPr lang="en-US"/>
          </a:p>
        </p:txBody>
      </p:sp>
      <p:sp>
        <p:nvSpPr>
          <p:cNvPr id="82947" name="Rectangle 3"/>
          <p:cNvSpPr>
            <a:spLocks noGrp="1" noChangeArrowheads="1"/>
          </p:cNvSpPr>
          <p:nvPr>
            <p:ph type="dt" sz="quarter" idx="1"/>
          </p:nvPr>
        </p:nvSpPr>
        <p:spPr bwMode="auto">
          <a:xfrm>
            <a:off x="3971927" y="0"/>
            <a:ext cx="3038475" cy="456759"/>
          </a:xfrm>
          <a:prstGeom prst="rect">
            <a:avLst/>
          </a:prstGeom>
          <a:noFill/>
          <a:ln w="12700">
            <a:noFill/>
            <a:miter lim="800000"/>
            <a:headEnd/>
            <a:tailEnd/>
          </a:ln>
          <a:effectLst/>
        </p:spPr>
        <p:txBody>
          <a:bodyPr vert="horz" wrap="square" lIns="92638" tIns="46317" rIns="92638" bIns="46317" numCol="1" anchor="t" anchorCtr="0" compatLnSpc="1">
            <a:prstTxWarp prst="textNoShape">
              <a:avLst/>
            </a:prstTxWarp>
          </a:bodyPr>
          <a:lstStyle>
            <a:lvl1pPr algn="r" eaLnBrk="0" hangingPunct="0">
              <a:defRPr sz="1200"/>
            </a:lvl1pPr>
          </a:lstStyle>
          <a:p>
            <a:endParaRPr lang="en-US"/>
          </a:p>
        </p:txBody>
      </p:sp>
      <p:sp>
        <p:nvSpPr>
          <p:cNvPr id="82948" name="Rectangle 4"/>
          <p:cNvSpPr>
            <a:spLocks noGrp="1" noChangeArrowheads="1"/>
          </p:cNvSpPr>
          <p:nvPr>
            <p:ph type="ftr" sz="quarter" idx="2"/>
          </p:nvPr>
        </p:nvSpPr>
        <p:spPr bwMode="auto">
          <a:xfrm>
            <a:off x="2" y="8754016"/>
            <a:ext cx="3038475" cy="456759"/>
          </a:xfrm>
          <a:prstGeom prst="rect">
            <a:avLst/>
          </a:prstGeom>
          <a:noFill/>
          <a:ln w="12700">
            <a:noFill/>
            <a:miter lim="800000"/>
            <a:headEnd/>
            <a:tailEnd/>
          </a:ln>
          <a:effectLst/>
        </p:spPr>
        <p:txBody>
          <a:bodyPr vert="horz" wrap="square" lIns="92638" tIns="46317" rIns="92638" bIns="46317" numCol="1" anchor="b" anchorCtr="0" compatLnSpc="1">
            <a:prstTxWarp prst="textNoShape">
              <a:avLst/>
            </a:prstTxWarp>
          </a:bodyPr>
          <a:lstStyle>
            <a:lvl1pPr eaLnBrk="0" hangingPunct="0">
              <a:defRPr sz="1200"/>
            </a:lvl1pPr>
          </a:lstStyle>
          <a:p>
            <a:endParaRPr lang="en-US"/>
          </a:p>
        </p:txBody>
      </p:sp>
      <p:sp>
        <p:nvSpPr>
          <p:cNvPr id="82949" name="Rectangle 5"/>
          <p:cNvSpPr>
            <a:spLocks noGrp="1" noChangeArrowheads="1"/>
          </p:cNvSpPr>
          <p:nvPr>
            <p:ph type="sldNum" sz="quarter" idx="3"/>
          </p:nvPr>
        </p:nvSpPr>
        <p:spPr bwMode="auto">
          <a:xfrm>
            <a:off x="3971927" y="8754016"/>
            <a:ext cx="3038475" cy="456759"/>
          </a:xfrm>
          <a:prstGeom prst="rect">
            <a:avLst/>
          </a:prstGeom>
          <a:noFill/>
          <a:ln w="12700">
            <a:noFill/>
            <a:miter lim="800000"/>
            <a:headEnd/>
            <a:tailEnd/>
          </a:ln>
          <a:effectLst/>
        </p:spPr>
        <p:txBody>
          <a:bodyPr vert="horz" wrap="square" lIns="92638" tIns="46317" rIns="92638" bIns="46317" numCol="1" anchor="b" anchorCtr="0" compatLnSpc="1">
            <a:prstTxWarp prst="textNoShape">
              <a:avLst/>
            </a:prstTxWarp>
          </a:bodyPr>
          <a:lstStyle>
            <a:lvl1pPr algn="r" eaLnBrk="0" hangingPunct="0">
              <a:defRPr sz="1200"/>
            </a:lvl1pPr>
          </a:lstStyle>
          <a:p>
            <a:fld id="{EA08F208-309A-4D9A-82AF-E03D6ACF71F0}" type="slidenum">
              <a:rPr lang="en-US"/>
              <a:pPr/>
              <a:t>‹#›</a:t>
            </a:fld>
            <a:endParaRPr lang="en-US"/>
          </a:p>
        </p:txBody>
      </p:sp>
    </p:spTree>
    <p:extLst>
      <p:ext uri="{BB962C8B-B14F-4D97-AF65-F5344CB8AC3E}">
        <p14:creationId xmlns:p14="http://schemas.microsoft.com/office/powerpoint/2010/main" val="9658873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2" y="0"/>
            <a:ext cx="3038475" cy="461484"/>
          </a:xfrm>
          <a:prstGeom prst="rect">
            <a:avLst/>
          </a:prstGeom>
          <a:noFill/>
          <a:ln w="9525">
            <a:noFill/>
            <a:miter lim="800000"/>
            <a:headEnd/>
            <a:tailEnd/>
          </a:ln>
          <a:effectLst/>
        </p:spPr>
        <p:txBody>
          <a:bodyPr vert="horz" wrap="square" lIns="92638" tIns="46317" rIns="92638" bIns="46317" numCol="1" anchor="t" anchorCtr="0" compatLnSpc="1">
            <a:prstTxWarp prst="textNoShape">
              <a:avLst/>
            </a:prstTxWarp>
          </a:bodyPr>
          <a:lstStyle>
            <a:lvl1pPr eaLnBrk="0" hangingPunct="0">
              <a:defRPr sz="1200"/>
            </a:lvl1pPr>
          </a:lstStyle>
          <a:p>
            <a:endParaRPr lang="en-US"/>
          </a:p>
        </p:txBody>
      </p:sp>
      <p:sp>
        <p:nvSpPr>
          <p:cNvPr id="39939" name="Rectangle 3"/>
          <p:cNvSpPr>
            <a:spLocks noGrp="1" noChangeArrowheads="1"/>
          </p:cNvSpPr>
          <p:nvPr>
            <p:ph type="dt" idx="1"/>
          </p:nvPr>
        </p:nvSpPr>
        <p:spPr bwMode="auto">
          <a:xfrm>
            <a:off x="3971927" y="0"/>
            <a:ext cx="3038475" cy="461484"/>
          </a:xfrm>
          <a:prstGeom prst="rect">
            <a:avLst/>
          </a:prstGeom>
          <a:noFill/>
          <a:ln w="9525">
            <a:noFill/>
            <a:miter lim="800000"/>
            <a:headEnd/>
            <a:tailEnd/>
          </a:ln>
          <a:effectLst/>
        </p:spPr>
        <p:txBody>
          <a:bodyPr vert="horz" wrap="square" lIns="92638" tIns="46317" rIns="92638" bIns="46317" numCol="1" anchor="t" anchorCtr="0" compatLnSpc="1">
            <a:prstTxWarp prst="textNoShape">
              <a:avLst/>
            </a:prstTxWarp>
          </a:bodyPr>
          <a:lstStyle>
            <a:lvl1pPr algn="r" eaLnBrk="0" hangingPunct="0">
              <a:defRPr sz="1200"/>
            </a:lvl1pPr>
          </a:lstStyle>
          <a:p>
            <a:endParaRPr lang="en-US"/>
          </a:p>
        </p:txBody>
      </p:sp>
      <p:sp>
        <p:nvSpPr>
          <p:cNvPr id="24580" name="Rectangle 4"/>
          <p:cNvSpPr>
            <a:spLocks noGrp="1" noRot="1" noChangeAspect="1" noChangeArrowheads="1" noTextEdit="1"/>
          </p:cNvSpPr>
          <p:nvPr>
            <p:ph type="sldImg" idx="2"/>
          </p:nvPr>
        </p:nvSpPr>
        <p:spPr bwMode="auto">
          <a:xfrm>
            <a:off x="431800" y="692150"/>
            <a:ext cx="6146800" cy="3457575"/>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935039" y="4381735"/>
            <a:ext cx="5140325" cy="4150204"/>
          </a:xfrm>
          <a:prstGeom prst="rect">
            <a:avLst/>
          </a:prstGeom>
          <a:noFill/>
          <a:ln w="9525">
            <a:noFill/>
            <a:miter lim="800000"/>
            <a:headEnd/>
            <a:tailEnd/>
          </a:ln>
          <a:effectLst/>
        </p:spPr>
        <p:txBody>
          <a:bodyPr vert="horz" wrap="square" lIns="92638" tIns="46317" rIns="92638" bIns="46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2" y="8761893"/>
            <a:ext cx="3038475" cy="461483"/>
          </a:xfrm>
          <a:prstGeom prst="rect">
            <a:avLst/>
          </a:prstGeom>
          <a:noFill/>
          <a:ln w="9525">
            <a:noFill/>
            <a:miter lim="800000"/>
            <a:headEnd/>
            <a:tailEnd/>
          </a:ln>
          <a:effectLst/>
        </p:spPr>
        <p:txBody>
          <a:bodyPr vert="horz" wrap="square" lIns="92638" tIns="46317" rIns="92638" bIns="46317" numCol="1" anchor="b" anchorCtr="0" compatLnSpc="1">
            <a:prstTxWarp prst="textNoShape">
              <a:avLst/>
            </a:prstTxWarp>
          </a:bodyPr>
          <a:lstStyle>
            <a:lvl1pPr eaLnBrk="0" hangingPunct="0">
              <a:defRPr sz="1200"/>
            </a:lvl1pPr>
          </a:lstStyle>
          <a:p>
            <a:endParaRPr lang="en-US"/>
          </a:p>
        </p:txBody>
      </p:sp>
      <p:sp>
        <p:nvSpPr>
          <p:cNvPr id="39943" name="Rectangle 7"/>
          <p:cNvSpPr>
            <a:spLocks noGrp="1" noChangeArrowheads="1"/>
          </p:cNvSpPr>
          <p:nvPr>
            <p:ph type="sldNum" sz="quarter" idx="5"/>
          </p:nvPr>
        </p:nvSpPr>
        <p:spPr bwMode="auto">
          <a:xfrm>
            <a:off x="3971927" y="8761893"/>
            <a:ext cx="3038475" cy="461483"/>
          </a:xfrm>
          <a:prstGeom prst="rect">
            <a:avLst/>
          </a:prstGeom>
          <a:noFill/>
          <a:ln w="9525">
            <a:noFill/>
            <a:miter lim="800000"/>
            <a:headEnd/>
            <a:tailEnd/>
          </a:ln>
          <a:effectLst/>
        </p:spPr>
        <p:txBody>
          <a:bodyPr vert="horz" wrap="square" lIns="92638" tIns="46317" rIns="92638" bIns="46317" numCol="1" anchor="b" anchorCtr="0" compatLnSpc="1">
            <a:prstTxWarp prst="textNoShape">
              <a:avLst/>
            </a:prstTxWarp>
          </a:bodyPr>
          <a:lstStyle>
            <a:lvl1pPr algn="r" eaLnBrk="0" hangingPunct="0">
              <a:defRPr sz="1200"/>
            </a:lvl1pPr>
          </a:lstStyle>
          <a:p>
            <a:fld id="{5D00C90A-46E3-4F6E-95A0-391D41793F45}" type="slidenum">
              <a:rPr lang="en-US"/>
              <a:pPr/>
              <a:t>‹#›</a:t>
            </a:fld>
            <a:endParaRPr lang="en-US"/>
          </a:p>
        </p:txBody>
      </p:sp>
    </p:spTree>
    <p:extLst>
      <p:ext uri="{BB962C8B-B14F-4D97-AF65-F5344CB8AC3E}">
        <p14:creationId xmlns:p14="http://schemas.microsoft.com/office/powerpoint/2010/main" val="28149083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1008"/>
            <a:fld id="{B6B2EE23-BD51-4EB2-B370-8DBCA03BF5EB}" type="slidenum">
              <a:rPr lang="en-US" smtClean="0"/>
              <a:pPr defTabSz="931008"/>
              <a:t>1</a:t>
            </a:fld>
            <a:endParaRPr lang="en-US" dirty="0"/>
          </a:p>
        </p:txBody>
      </p:sp>
      <p:sp>
        <p:nvSpPr>
          <p:cNvPr id="12291" name="Rectangle 2"/>
          <p:cNvSpPr>
            <a:spLocks noGrp="1" noRot="1" noChangeAspect="1" noChangeArrowheads="1" noTextEdit="1"/>
          </p:cNvSpPr>
          <p:nvPr>
            <p:ph type="sldImg"/>
          </p:nvPr>
        </p:nvSpPr>
        <p:spPr>
          <a:xfrm>
            <a:off x="415925" y="696913"/>
            <a:ext cx="6199188" cy="3487737"/>
          </a:xfrm>
          <a:ln/>
        </p:spPr>
      </p:sp>
      <p:sp>
        <p:nvSpPr>
          <p:cNvPr id="12292" name="Rectangle 3"/>
          <p:cNvSpPr>
            <a:spLocks noGrp="1" noChangeArrowheads="1"/>
          </p:cNvSpPr>
          <p:nvPr>
            <p:ph type="body" idx="1"/>
          </p:nvPr>
        </p:nvSpPr>
        <p:spPr>
          <a:xfrm>
            <a:off x="937288" y="4414510"/>
            <a:ext cx="5135824" cy="4185621"/>
          </a:xfrm>
          <a:noFill/>
          <a:ln/>
        </p:spPr>
        <p:txBody>
          <a:bodyPr/>
          <a:lstStyle/>
          <a:p>
            <a:pPr eaLnBrk="1" hangingPunct="1"/>
            <a:endParaRPr lang="en-US" dirty="0"/>
          </a:p>
        </p:txBody>
      </p:sp>
    </p:spTree>
    <p:extLst>
      <p:ext uri="{BB962C8B-B14F-4D97-AF65-F5344CB8AC3E}">
        <p14:creationId xmlns:p14="http://schemas.microsoft.com/office/powerpoint/2010/main" val="249634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4" y="2130126"/>
            <a:ext cx="10362617" cy="1470288"/>
          </a:xfrm>
        </p:spPr>
        <p:txBody>
          <a:bodyPr/>
          <a:lstStyle>
            <a:lvl1pPr>
              <a:defRPr/>
            </a:lvl1pPr>
          </a:lstStyle>
          <a:p>
            <a:endParaRPr lang="en-US" dirty="0"/>
          </a:p>
        </p:txBody>
      </p:sp>
      <p:sp>
        <p:nvSpPr>
          <p:cNvPr id="3" name="Subtitle 2"/>
          <p:cNvSpPr>
            <a:spLocks noGrp="1"/>
          </p:cNvSpPr>
          <p:nvPr>
            <p:ph type="subTitle" idx="1"/>
          </p:nvPr>
        </p:nvSpPr>
        <p:spPr>
          <a:xfrm>
            <a:off x="1829383" y="4019127"/>
            <a:ext cx="8533235" cy="1752871"/>
          </a:xfrm>
        </p:spPr>
        <p:txBody>
          <a:bodyPr/>
          <a:lstStyle>
            <a:lvl1pPr marL="0" indent="0" algn="ctr">
              <a:buNone/>
              <a:defRPr/>
            </a:lvl1pPr>
            <a:lvl2pPr marL="413083" indent="0" algn="ctr">
              <a:buNone/>
              <a:defRPr/>
            </a:lvl2pPr>
            <a:lvl3pPr marL="826167" indent="0" algn="ctr">
              <a:buNone/>
              <a:defRPr/>
            </a:lvl3pPr>
            <a:lvl4pPr marL="1239249" indent="0" algn="ctr">
              <a:buNone/>
              <a:defRPr/>
            </a:lvl4pPr>
            <a:lvl5pPr marL="1652333" indent="0" algn="ctr">
              <a:buNone/>
              <a:defRPr/>
            </a:lvl5pPr>
            <a:lvl6pPr marL="2065416" indent="0" algn="ctr">
              <a:buNone/>
              <a:defRPr/>
            </a:lvl6pPr>
            <a:lvl7pPr marL="2478500" indent="0" algn="ctr">
              <a:buNone/>
              <a:defRPr/>
            </a:lvl7pPr>
            <a:lvl8pPr marL="2891584" indent="0" algn="ctr">
              <a:buNone/>
              <a:defRPr/>
            </a:lvl8pPr>
            <a:lvl9pPr marL="3304667" indent="0" algn="ctr">
              <a:buNone/>
              <a:defRPr/>
            </a:lvl9pPr>
          </a:lstStyle>
          <a:p>
            <a:r>
              <a:rPr lang="en-US"/>
              <a:t>Click to edit Master subtitle style</a:t>
            </a:r>
          </a:p>
        </p:txBody>
      </p:sp>
    </p:spTree>
    <p:extLst>
      <p:ext uri="{BB962C8B-B14F-4D97-AF65-F5344CB8AC3E}">
        <p14:creationId xmlns:p14="http://schemas.microsoft.com/office/powerpoint/2010/main" val="28124837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5928" y="1279650"/>
            <a:ext cx="2689697" cy="51218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6836" y="1279650"/>
            <a:ext cx="7882657" cy="51218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00962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53"/>
            </a:lvl1pPr>
          </a:lstStyle>
          <a:p>
            <a:r>
              <a:rPr lang="en-US"/>
              <a:t>Click to edit Master title style</a:t>
            </a:r>
          </a:p>
        </p:txBody>
      </p:sp>
      <p:sp>
        <p:nvSpPr>
          <p:cNvPr id="3" name="Vertical Text Placeholder 2"/>
          <p:cNvSpPr>
            <a:spLocks noGrp="1"/>
          </p:cNvSpPr>
          <p:nvPr>
            <p:ph type="body" orient="vert" idx="1"/>
          </p:nvPr>
        </p:nvSpPr>
        <p:spPr>
          <a:xfrm>
            <a:off x="518519" y="1550618"/>
            <a:ext cx="10940344" cy="47267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2537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6" y="1343400"/>
            <a:ext cx="5387163" cy="639755"/>
          </a:xfrm>
        </p:spPr>
        <p:txBody>
          <a:bodyPr anchor="b"/>
          <a:lstStyle>
            <a:lvl1pPr marL="0" indent="0">
              <a:buNone/>
              <a:defRPr sz="2168" b="1"/>
            </a:lvl1pPr>
            <a:lvl2pPr marL="413053" indent="0">
              <a:buNone/>
              <a:defRPr sz="1807" b="1"/>
            </a:lvl2pPr>
            <a:lvl3pPr marL="826105" indent="0">
              <a:buNone/>
              <a:defRPr sz="1626" b="1"/>
            </a:lvl3pPr>
            <a:lvl4pPr marL="1239157" indent="0">
              <a:buNone/>
              <a:defRPr sz="1446" b="1"/>
            </a:lvl4pPr>
            <a:lvl5pPr marL="1652210" indent="0">
              <a:buNone/>
              <a:defRPr sz="1446" b="1"/>
            </a:lvl5pPr>
            <a:lvl6pPr marL="2065263" indent="0">
              <a:buNone/>
              <a:defRPr sz="1446" b="1"/>
            </a:lvl6pPr>
            <a:lvl7pPr marL="2478315" indent="0">
              <a:buNone/>
              <a:defRPr sz="1446" b="1"/>
            </a:lvl7pPr>
            <a:lvl8pPr marL="2891369" indent="0">
              <a:buNone/>
              <a:defRPr sz="1446" b="1"/>
            </a:lvl8pPr>
            <a:lvl9pPr marL="3304421" indent="0">
              <a:buNone/>
              <a:defRPr sz="1446" b="1"/>
            </a:lvl9pPr>
          </a:lstStyle>
          <a:p>
            <a:pPr lvl="0"/>
            <a:r>
              <a:rPr lang="en-US"/>
              <a:t>Click to edit Master text styles</a:t>
            </a:r>
          </a:p>
        </p:txBody>
      </p:sp>
      <p:sp>
        <p:nvSpPr>
          <p:cNvPr id="4" name="Content Placeholder 3"/>
          <p:cNvSpPr>
            <a:spLocks noGrp="1"/>
          </p:cNvSpPr>
          <p:nvPr>
            <p:ph sz="half" idx="2"/>
          </p:nvPr>
        </p:nvSpPr>
        <p:spPr>
          <a:xfrm>
            <a:off x="609796" y="1983155"/>
            <a:ext cx="5387163" cy="3951849"/>
          </a:xfrm>
        </p:spPr>
        <p:txBody>
          <a:bodyPr/>
          <a:lstStyle>
            <a:lvl1pPr>
              <a:defRPr sz="2168"/>
            </a:lvl1pPr>
            <a:lvl2pPr>
              <a:defRPr sz="1807"/>
            </a:lvl2pPr>
            <a:lvl3pPr>
              <a:defRPr sz="1626"/>
            </a:lvl3pPr>
            <a:lvl4pPr>
              <a:defRPr sz="1446"/>
            </a:lvl4pPr>
            <a:lvl5pPr>
              <a:defRPr sz="1446"/>
            </a:lvl5pPr>
            <a:lvl6pPr>
              <a:defRPr sz="1446"/>
            </a:lvl6pPr>
            <a:lvl7pPr>
              <a:defRPr sz="1446"/>
            </a:lvl7pPr>
            <a:lvl8pPr>
              <a:defRPr sz="1446"/>
            </a:lvl8pPr>
            <a:lvl9pPr>
              <a:defRPr sz="14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343400"/>
            <a:ext cx="5389104" cy="639755"/>
          </a:xfrm>
        </p:spPr>
        <p:txBody>
          <a:bodyPr anchor="b"/>
          <a:lstStyle>
            <a:lvl1pPr marL="0" indent="0">
              <a:buNone/>
              <a:defRPr sz="2168" b="1"/>
            </a:lvl1pPr>
            <a:lvl2pPr marL="413053" indent="0">
              <a:buNone/>
              <a:defRPr sz="1807" b="1"/>
            </a:lvl2pPr>
            <a:lvl3pPr marL="826105" indent="0">
              <a:buNone/>
              <a:defRPr sz="1626" b="1"/>
            </a:lvl3pPr>
            <a:lvl4pPr marL="1239157" indent="0">
              <a:buNone/>
              <a:defRPr sz="1446" b="1"/>
            </a:lvl4pPr>
            <a:lvl5pPr marL="1652210" indent="0">
              <a:buNone/>
              <a:defRPr sz="1446" b="1"/>
            </a:lvl5pPr>
            <a:lvl6pPr marL="2065263" indent="0">
              <a:buNone/>
              <a:defRPr sz="1446" b="1"/>
            </a:lvl6pPr>
            <a:lvl7pPr marL="2478315" indent="0">
              <a:buNone/>
              <a:defRPr sz="1446" b="1"/>
            </a:lvl7pPr>
            <a:lvl8pPr marL="2891369" indent="0">
              <a:buNone/>
              <a:defRPr sz="1446" b="1"/>
            </a:lvl8pPr>
            <a:lvl9pPr marL="3304421" indent="0">
              <a:buNone/>
              <a:defRPr sz="1446" b="1"/>
            </a:lvl9pPr>
          </a:lstStyle>
          <a:p>
            <a:pPr lvl="0"/>
            <a:r>
              <a:rPr lang="en-US"/>
              <a:t>Click to edit Master text styles</a:t>
            </a:r>
          </a:p>
        </p:txBody>
      </p:sp>
      <p:sp>
        <p:nvSpPr>
          <p:cNvPr id="6" name="Content Placeholder 5"/>
          <p:cNvSpPr>
            <a:spLocks noGrp="1"/>
          </p:cNvSpPr>
          <p:nvPr>
            <p:ph sz="quarter" idx="4"/>
          </p:nvPr>
        </p:nvSpPr>
        <p:spPr>
          <a:xfrm>
            <a:off x="6193101" y="1983155"/>
            <a:ext cx="5389104" cy="3951849"/>
          </a:xfrm>
        </p:spPr>
        <p:txBody>
          <a:bodyPr/>
          <a:lstStyle>
            <a:lvl1pPr>
              <a:defRPr sz="2168"/>
            </a:lvl1pPr>
            <a:lvl2pPr>
              <a:defRPr sz="1807"/>
            </a:lvl2pPr>
            <a:lvl3pPr>
              <a:defRPr sz="1626"/>
            </a:lvl3pPr>
            <a:lvl4pPr>
              <a:defRPr sz="1446"/>
            </a:lvl4pPr>
            <a:lvl5pPr>
              <a:defRPr sz="1446"/>
            </a:lvl5pPr>
            <a:lvl6pPr>
              <a:defRPr sz="1446"/>
            </a:lvl6pPr>
            <a:lvl7pPr>
              <a:defRPr sz="1446"/>
            </a:lvl7pPr>
            <a:lvl8pPr>
              <a:defRPr sz="1446"/>
            </a:lvl8pPr>
            <a:lvl9pPr>
              <a:defRPr sz="14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14692" y="-114753"/>
            <a:ext cx="10362619" cy="1143239"/>
          </a:xfrm>
        </p:spPr>
        <p:txBody>
          <a:bodyPr/>
          <a:lstStyle>
            <a:lvl1pPr>
              <a:defRPr sz="3253"/>
            </a:lvl1pPr>
          </a:lstStyle>
          <a:p>
            <a:r>
              <a:rPr lang="en-US" dirty="0"/>
              <a:t>Click to edit Master title style</a:t>
            </a:r>
          </a:p>
        </p:txBody>
      </p:sp>
    </p:spTree>
    <p:extLst>
      <p:ext uri="{BB962C8B-B14F-4D97-AF65-F5344CB8AC3E}">
        <p14:creationId xmlns:p14="http://schemas.microsoft.com/office/powerpoint/2010/main" val="259285206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0" y="6524625"/>
            <a:ext cx="1625600" cy="304800"/>
          </a:xfrm>
          <a:prstGeom prst="rect">
            <a:avLst/>
          </a:prstGeom>
        </p:spPr>
        <p:txBody>
          <a:bodyPr/>
          <a:lstStyle/>
          <a:p>
            <a:pPr eaLnBrk="0" hangingPunct="0">
              <a:defRPr/>
            </a:pPr>
            <a:r>
              <a:rPr lang="en-US"/>
              <a:t>As of: </a:t>
            </a:r>
          </a:p>
        </p:txBody>
      </p:sp>
      <p:sp>
        <p:nvSpPr>
          <p:cNvPr id="4" name="Slide Number Placeholder 3"/>
          <p:cNvSpPr>
            <a:spLocks noGrp="1"/>
          </p:cNvSpPr>
          <p:nvPr>
            <p:ph type="sldNum" sz="quarter" idx="11"/>
          </p:nvPr>
        </p:nvSpPr>
        <p:spPr>
          <a:xfrm>
            <a:off x="10651067" y="6524625"/>
            <a:ext cx="1524000" cy="304800"/>
          </a:xfrm>
          <a:prstGeom prst="rect">
            <a:avLst/>
          </a:prstGeom>
        </p:spPr>
        <p:txBody>
          <a:bodyPr/>
          <a:lstStyle/>
          <a:p>
            <a:pPr eaLnBrk="0" hangingPunct="0">
              <a:defRPr/>
            </a:pPr>
            <a:fld id="{B5E6CACA-09AB-49BC-8429-8308382B75D4}" type="slidenum">
              <a:rPr lang="en-US" smtClean="0">
                <a:solidFill>
                  <a:srgbClr val="FFFFFF">
                    <a:lumMod val="50000"/>
                  </a:srgbClr>
                </a:solidFill>
              </a:rPr>
              <a:pPr eaLnBrk="0" hangingPunct="0">
                <a:defRPr/>
              </a:pPr>
              <a:t>‹#›</a:t>
            </a:fld>
            <a:endParaRPr lang="en-US" dirty="0">
              <a:solidFill>
                <a:srgbClr val="FFFFFF">
                  <a:lumMod val="50000"/>
                </a:srgbClr>
              </a:solidFill>
            </a:endParaRPr>
          </a:p>
        </p:txBody>
      </p:sp>
    </p:spTree>
    <p:extLst>
      <p:ext uri="{BB962C8B-B14F-4D97-AF65-F5344CB8AC3E}">
        <p14:creationId xmlns:p14="http://schemas.microsoft.com/office/powerpoint/2010/main" val="12425558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9FEC1C-F61F-41D3-996A-6AE9B466F025}"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3716484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FEC1C-F61F-41D3-996A-6AE9B466F025}"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1468790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FEC1C-F61F-41D3-996A-6AE9B466F025}"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2699408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9FEC1C-F61F-41D3-996A-6AE9B466F025}"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4017960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FEC1C-F61F-41D3-996A-6AE9B466F025}"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418080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9FEC1C-F61F-41D3-996A-6AE9B466F025}"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171593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539" y="0"/>
            <a:ext cx="10362617" cy="1143239"/>
          </a:xfrm>
        </p:spPr>
        <p:txBody>
          <a:bodyPr/>
          <a:lstStyle>
            <a:lvl1pPr>
              <a:defRPr sz="3253"/>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534389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FEC1C-F61F-41D3-996A-6AE9B466F025}"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3418859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FEC1C-F61F-41D3-996A-6AE9B466F025}"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2165093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FEC1C-F61F-41D3-996A-6AE9B466F025}"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2522773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FEC1C-F61F-41D3-996A-6AE9B466F025}"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3089707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9FEC1C-F61F-41D3-996A-6AE9B466F025}"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957FD-CC03-424F-9972-05EA637F01DD}" type="slidenum">
              <a:rPr lang="en-US" smtClean="0"/>
              <a:t>‹#›</a:t>
            </a:fld>
            <a:endParaRPr lang="en-US"/>
          </a:p>
        </p:txBody>
      </p:sp>
    </p:spTree>
    <p:extLst>
      <p:ext uri="{BB962C8B-B14F-4D97-AF65-F5344CB8AC3E}">
        <p14:creationId xmlns:p14="http://schemas.microsoft.com/office/powerpoint/2010/main" val="228624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2" y="4406563"/>
            <a:ext cx="10362617" cy="1362706"/>
          </a:xfrm>
        </p:spPr>
        <p:txBody>
          <a:bodyPr anchor="t"/>
          <a:lstStyle>
            <a:lvl1pPr algn="l">
              <a:defRPr sz="3524" b="1" cap="all"/>
            </a:lvl1pPr>
          </a:lstStyle>
          <a:p>
            <a:r>
              <a:rPr lang="en-US"/>
              <a:t>Click to edit Master title style</a:t>
            </a:r>
          </a:p>
        </p:txBody>
      </p:sp>
      <p:sp>
        <p:nvSpPr>
          <p:cNvPr id="3" name="Text Placeholder 2"/>
          <p:cNvSpPr>
            <a:spLocks noGrp="1"/>
          </p:cNvSpPr>
          <p:nvPr>
            <p:ph type="body" idx="1"/>
          </p:nvPr>
        </p:nvSpPr>
        <p:spPr>
          <a:xfrm>
            <a:off x="963242" y="2906151"/>
            <a:ext cx="10362617" cy="1500412"/>
          </a:xfrm>
        </p:spPr>
        <p:txBody>
          <a:bodyPr anchor="b"/>
          <a:lstStyle>
            <a:lvl1pPr marL="0" indent="0">
              <a:buNone/>
              <a:defRPr sz="1807"/>
            </a:lvl1pPr>
            <a:lvl2pPr marL="413083" indent="0">
              <a:buNone/>
              <a:defRPr sz="1626"/>
            </a:lvl2pPr>
            <a:lvl3pPr marL="826167" indent="0">
              <a:buNone/>
              <a:defRPr sz="1446"/>
            </a:lvl3pPr>
            <a:lvl4pPr marL="1239249" indent="0">
              <a:buNone/>
              <a:defRPr sz="1265"/>
            </a:lvl4pPr>
            <a:lvl5pPr marL="1652333" indent="0">
              <a:buNone/>
              <a:defRPr sz="1265"/>
            </a:lvl5pPr>
            <a:lvl6pPr marL="2065416" indent="0">
              <a:buNone/>
              <a:defRPr sz="1265"/>
            </a:lvl6pPr>
            <a:lvl7pPr marL="2478500" indent="0">
              <a:buNone/>
              <a:defRPr sz="1265"/>
            </a:lvl7pPr>
            <a:lvl8pPr marL="2891584" indent="0">
              <a:buNone/>
              <a:defRPr sz="1265"/>
            </a:lvl8pPr>
            <a:lvl9pPr marL="3304667" indent="0">
              <a:buNone/>
              <a:defRPr sz="1265"/>
            </a:lvl9pPr>
          </a:lstStyle>
          <a:p>
            <a:pPr lvl="0"/>
            <a:r>
              <a:rPr lang="en-US"/>
              <a:t>Click to edit Master text styles</a:t>
            </a:r>
          </a:p>
        </p:txBody>
      </p:sp>
    </p:spTree>
    <p:extLst>
      <p:ext uri="{BB962C8B-B14F-4D97-AF65-F5344CB8AC3E}">
        <p14:creationId xmlns:p14="http://schemas.microsoft.com/office/powerpoint/2010/main" val="210061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53"/>
            </a:lvl1pPr>
          </a:lstStyle>
          <a:p>
            <a:r>
              <a:rPr lang="en-US" dirty="0"/>
              <a:t>Click to edit Master title style</a:t>
            </a:r>
          </a:p>
        </p:txBody>
      </p:sp>
      <p:sp>
        <p:nvSpPr>
          <p:cNvPr id="3" name="Content Placeholder 2"/>
          <p:cNvSpPr>
            <a:spLocks noGrp="1"/>
          </p:cNvSpPr>
          <p:nvPr>
            <p:ph sz="half" idx="1"/>
          </p:nvPr>
        </p:nvSpPr>
        <p:spPr>
          <a:xfrm>
            <a:off x="941399" y="1550619"/>
            <a:ext cx="5088092" cy="4115373"/>
          </a:xfrm>
        </p:spPr>
        <p:txBody>
          <a:bodyPr/>
          <a:lstStyle>
            <a:lvl1pPr>
              <a:defRPr sz="262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5926" y="1550619"/>
            <a:ext cx="5088092" cy="4115373"/>
          </a:xfrm>
        </p:spPr>
        <p:txBody>
          <a:bodyPr/>
          <a:lstStyle>
            <a:lvl1pPr>
              <a:defRPr sz="262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23135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5" y="1343400"/>
            <a:ext cx="5387163" cy="639755"/>
          </a:xfrm>
        </p:spPr>
        <p:txBody>
          <a:bodyPr anchor="b"/>
          <a:lstStyle>
            <a:lvl1pPr marL="0" indent="0">
              <a:buNone/>
              <a:defRPr sz="2169" b="1"/>
            </a:lvl1pPr>
            <a:lvl2pPr marL="413083" indent="0">
              <a:buNone/>
              <a:defRPr sz="1807" b="1"/>
            </a:lvl2pPr>
            <a:lvl3pPr marL="826167" indent="0">
              <a:buNone/>
              <a:defRPr sz="1626" b="1"/>
            </a:lvl3pPr>
            <a:lvl4pPr marL="1239249" indent="0">
              <a:buNone/>
              <a:defRPr sz="1446" b="1"/>
            </a:lvl4pPr>
            <a:lvl5pPr marL="1652333" indent="0">
              <a:buNone/>
              <a:defRPr sz="1446" b="1"/>
            </a:lvl5pPr>
            <a:lvl6pPr marL="2065416" indent="0">
              <a:buNone/>
              <a:defRPr sz="1446" b="1"/>
            </a:lvl6pPr>
            <a:lvl7pPr marL="2478500" indent="0">
              <a:buNone/>
              <a:defRPr sz="1446" b="1"/>
            </a:lvl7pPr>
            <a:lvl8pPr marL="2891584" indent="0">
              <a:buNone/>
              <a:defRPr sz="1446" b="1"/>
            </a:lvl8pPr>
            <a:lvl9pPr marL="3304667" indent="0">
              <a:buNone/>
              <a:defRPr sz="1446" b="1"/>
            </a:lvl9pPr>
          </a:lstStyle>
          <a:p>
            <a:pPr lvl="0"/>
            <a:r>
              <a:rPr lang="en-US"/>
              <a:t>Click to edit Master text styles</a:t>
            </a:r>
          </a:p>
        </p:txBody>
      </p:sp>
      <p:sp>
        <p:nvSpPr>
          <p:cNvPr id="4" name="Content Placeholder 3"/>
          <p:cNvSpPr>
            <a:spLocks noGrp="1"/>
          </p:cNvSpPr>
          <p:nvPr>
            <p:ph sz="half" idx="2"/>
          </p:nvPr>
        </p:nvSpPr>
        <p:spPr>
          <a:xfrm>
            <a:off x="609795" y="1983155"/>
            <a:ext cx="5387163" cy="3951849"/>
          </a:xfrm>
        </p:spPr>
        <p:txBody>
          <a:bodyPr/>
          <a:lstStyle>
            <a:lvl1pPr>
              <a:defRPr sz="2169"/>
            </a:lvl1pPr>
            <a:lvl2pPr>
              <a:defRPr sz="1807"/>
            </a:lvl2pPr>
            <a:lvl3pPr>
              <a:defRPr sz="1626"/>
            </a:lvl3pPr>
            <a:lvl4pPr>
              <a:defRPr sz="1446"/>
            </a:lvl4pPr>
            <a:lvl5pPr>
              <a:defRPr sz="1446"/>
            </a:lvl5pPr>
            <a:lvl6pPr>
              <a:defRPr sz="1446"/>
            </a:lvl6pPr>
            <a:lvl7pPr>
              <a:defRPr sz="1446"/>
            </a:lvl7pPr>
            <a:lvl8pPr>
              <a:defRPr sz="1446"/>
            </a:lvl8pPr>
            <a:lvl9pPr>
              <a:defRPr sz="14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101" y="1343400"/>
            <a:ext cx="5389104" cy="639755"/>
          </a:xfrm>
        </p:spPr>
        <p:txBody>
          <a:bodyPr anchor="b"/>
          <a:lstStyle>
            <a:lvl1pPr marL="0" indent="0">
              <a:buNone/>
              <a:defRPr sz="2169" b="1"/>
            </a:lvl1pPr>
            <a:lvl2pPr marL="413083" indent="0">
              <a:buNone/>
              <a:defRPr sz="1807" b="1"/>
            </a:lvl2pPr>
            <a:lvl3pPr marL="826167" indent="0">
              <a:buNone/>
              <a:defRPr sz="1626" b="1"/>
            </a:lvl3pPr>
            <a:lvl4pPr marL="1239249" indent="0">
              <a:buNone/>
              <a:defRPr sz="1446" b="1"/>
            </a:lvl4pPr>
            <a:lvl5pPr marL="1652333" indent="0">
              <a:buNone/>
              <a:defRPr sz="1446" b="1"/>
            </a:lvl5pPr>
            <a:lvl6pPr marL="2065416" indent="0">
              <a:buNone/>
              <a:defRPr sz="1446" b="1"/>
            </a:lvl6pPr>
            <a:lvl7pPr marL="2478500" indent="0">
              <a:buNone/>
              <a:defRPr sz="1446" b="1"/>
            </a:lvl7pPr>
            <a:lvl8pPr marL="2891584" indent="0">
              <a:buNone/>
              <a:defRPr sz="1446" b="1"/>
            </a:lvl8pPr>
            <a:lvl9pPr marL="3304667" indent="0">
              <a:buNone/>
              <a:defRPr sz="1446" b="1"/>
            </a:lvl9pPr>
          </a:lstStyle>
          <a:p>
            <a:pPr lvl="0"/>
            <a:r>
              <a:rPr lang="en-US"/>
              <a:t>Click to edit Master text styles</a:t>
            </a:r>
          </a:p>
        </p:txBody>
      </p:sp>
      <p:sp>
        <p:nvSpPr>
          <p:cNvPr id="6" name="Content Placeholder 5"/>
          <p:cNvSpPr>
            <a:spLocks noGrp="1"/>
          </p:cNvSpPr>
          <p:nvPr>
            <p:ph sz="quarter" idx="4"/>
          </p:nvPr>
        </p:nvSpPr>
        <p:spPr>
          <a:xfrm>
            <a:off x="6193101" y="1983155"/>
            <a:ext cx="5389104" cy="3951849"/>
          </a:xfrm>
        </p:spPr>
        <p:txBody>
          <a:bodyPr/>
          <a:lstStyle>
            <a:lvl1pPr>
              <a:defRPr sz="2169"/>
            </a:lvl1pPr>
            <a:lvl2pPr>
              <a:defRPr sz="1807"/>
            </a:lvl2pPr>
            <a:lvl3pPr>
              <a:defRPr sz="1626"/>
            </a:lvl3pPr>
            <a:lvl4pPr>
              <a:defRPr sz="1446"/>
            </a:lvl4pPr>
            <a:lvl5pPr>
              <a:defRPr sz="1446"/>
            </a:lvl5pPr>
            <a:lvl6pPr>
              <a:defRPr sz="1446"/>
            </a:lvl6pPr>
            <a:lvl7pPr>
              <a:defRPr sz="1446"/>
            </a:lvl7pPr>
            <a:lvl8pPr>
              <a:defRPr sz="1446"/>
            </a:lvl8pPr>
            <a:lvl9pPr>
              <a:defRPr sz="14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14694" y="-114753"/>
            <a:ext cx="10362617" cy="1143239"/>
          </a:xfrm>
        </p:spPr>
        <p:txBody>
          <a:bodyPr/>
          <a:lstStyle>
            <a:lvl1pPr>
              <a:defRPr sz="3253"/>
            </a:lvl1pPr>
          </a:lstStyle>
          <a:p>
            <a:r>
              <a:rPr lang="en-US" dirty="0"/>
              <a:t>Click to edit Master title style</a:t>
            </a:r>
          </a:p>
        </p:txBody>
      </p:sp>
    </p:spTree>
    <p:extLst>
      <p:ext uri="{BB962C8B-B14F-4D97-AF65-F5344CB8AC3E}">
        <p14:creationId xmlns:p14="http://schemas.microsoft.com/office/powerpoint/2010/main" val="32718470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3" y="1471586"/>
            <a:ext cx="4010272"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4767661" y="1481170"/>
            <a:ext cx="6814547" cy="4645273"/>
          </a:xfrm>
        </p:spPr>
        <p:txBody>
          <a:bodyPr/>
          <a:lstStyle>
            <a:lvl1pPr>
              <a:defRPr sz="2892"/>
            </a:lvl1pPr>
            <a:lvl2pPr>
              <a:defRPr sz="262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793" y="2629833"/>
            <a:ext cx="4010272" cy="3496611"/>
          </a:xfrm>
        </p:spPr>
        <p:txBody>
          <a:bodyPr/>
          <a:lstStyle>
            <a:lvl1pPr marL="0" indent="0">
              <a:buNone/>
              <a:defRPr sz="1265"/>
            </a:lvl1pPr>
            <a:lvl2pPr marL="413083" indent="0">
              <a:buNone/>
              <a:defRPr sz="1084"/>
            </a:lvl2pPr>
            <a:lvl3pPr marL="826167" indent="0">
              <a:buNone/>
              <a:defRPr sz="904"/>
            </a:lvl3pPr>
            <a:lvl4pPr marL="1239249" indent="0">
              <a:buNone/>
              <a:defRPr sz="813"/>
            </a:lvl4pPr>
            <a:lvl5pPr marL="1652333" indent="0">
              <a:buNone/>
              <a:defRPr sz="813"/>
            </a:lvl5pPr>
            <a:lvl6pPr marL="2065416" indent="0">
              <a:buNone/>
              <a:defRPr sz="813"/>
            </a:lvl6pPr>
            <a:lvl7pPr marL="2478500" indent="0">
              <a:buNone/>
              <a:defRPr sz="813"/>
            </a:lvl7pPr>
            <a:lvl8pPr marL="2891584" indent="0">
              <a:buNone/>
              <a:defRPr sz="813"/>
            </a:lvl8pPr>
            <a:lvl9pPr marL="3304667" indent="0">
              <a:buNone/>
              <a:defRPr sz="813"/>
            </a:lvl9pPr>
          </a:lstStyle>
          <a:p>
            <a:pPr lvl="0"/>
            <a:r>
              <a:rPr lang="en-US"/>
              <a:t>Click to edit Master text styles</a:t>
            </a:r>
          </a:p>
        </p:txBody>
      </p:sp>
      <p:sp>
        <p:nvSpPr>
          <p:cNvPr id="8" name="Title 1"/>
          <p:cNvSpPr txBox="1">
            <a:spLocks/>
          </p:cNvSpPr>
          <p:nvPr userDrawn="1"/>
        </p:nvSpPr>
        <p:spPr bwMode="auto">
          <a:xfrm>
            <a:off x="914694" y="-114753"/>
            <a:ext cx="10362617" cy="1143239"/>
          </a:xfrm>
          <a:prstGeom prst="rect">
            <a:avLst/>
          </a:prstGeom>
          <a:noFill/>
          <a:ln w="9525">
            <a:noFill/>
            <a:miter lim="800000"/>
            <a:headEnd/>
            <a:tailEnd/>
          </a:ln>
        </p:spPr>
        <p:txBody>
          <a:bodyPr vert="horz" wrap="square" lIns="90622" tIns="45311" rIns="90622" bIns="45311" numCol="1" anchor="ctr" anchorCtr="0" compatLnSpc="1">
            <a:prstTxWarp prst="textNoShape">
              <a:avLst/>
            </a:prstTxWarp>
          </a:bodyPr>
          <a:lstStyle/>
          <a:p>
            <a:pPr algn="ctr" defTabSz="906489" eaLnBrk="0" fontAlgn="base" hangingPunct="0">
              <a:spcBef>
                <a:spcPct val="0"/>
              </a:spcBef>
              <a:spcAft>
                <a:spcPct val="0"/>
              </a:spcAft>
              <a:defRPr/>
            </a:pPr>
            <a:r>
              <a:rPr lang="en-US" sz="3253" b="1" kern="0" dirty="0">
                <a:solidFill>
                  <a:srgbClr val="000066"/>
                </a:solidFill>
              </a:rPr>
              <a:t>Click to edit Master title style</a:t>
            </a:r>
          </a:p>
        </p:txBody>
      </p:sp>
    </p:spTree>
    <p:extLst>
      <p:ext uri="{BB962C8B-B14F-4D97-AF65-F5344CB8AC3E}">
        <p14:creationId xmlns:p14="http://schemas.microsoft.com/office/powerpoint/2010/main" val="30141895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630" y="4801031"/>
            <a:ext cx="7313647"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2373625" y="1249424"/>
            <a:ext cx="7330652" cy="3478453"/>
          </a:xfrm>
        </p:spPr>
        <p:txBody>
          <a:bodyPr/>
          <a:lstStyle>
            <a:lvl1pPr marL="0" indent="0">
              <a:buNone/>
              <a:defRPr sz="2892"/>
            </a:lvl1pPr>
            <a:lvl2pPr marL="413083" indent="0">
              <a:buNone/>
              <a:defRPr sz="2620"/>
            </a:lvl2pPr>
            <a:lvl3pPr marL="826167" indent="0">
              <a:buNone/>
              <a:defRPr sz="2169"/>
            </a:lvl3pPr>
            <a:lvl4pPr marL="1239249" indent="0">
              <a:buNone/>
              <a:defRPr sz="1807"/>
            </a:lvl4pPr>
            <a:lvl5pPr marL="1652333" indent="0">
              <a:buNone/>
              <a:defRPr sz="1807"/>
            </a:lvl5pPr>
            <a:lvl6pPr marL="2065416" indent="0">
              <a:buNone/>
              <a:defRPr sz="1807"/>
            </a:lvl6pPr>
            <a:lvl7pPr marL="2478500" indent="0">
              <a:buNone/>
              <a:defRPr sz="1807"/>
            </a:lvl7pPr>
            <a:lvl8pPr marL="2891584" indent="0">
              <a:buNone/>
              <a:defRPr sz="1807"/>
            </a:lvl8pPr>
            <a:lvl9pPr marL="3304667" indent="0">
              <a:buNone/>
              <a:defRPr sz="1807"/>
            </a:lvl9pPr>
          </a:lstStyle>
          <a:p>
            <a:pPr lvl="0"/>
            <a:endParaRPr lang="en-US" noProof="0" dirty="0"/>
          </a:p>
        </p:txBody>
      </p:sp>
      <p:sp>
        <p:nvSpPr>
          <p:cNvPr id="4" name="Text Placeholder 3"/>
          <p:cNvSpPr>
            <a:spLocks noGrp="1"/>
          </p:cNvSpPr>
          <p:nvPr>
            <p:ph type="body" sz="half" idx="2"/>
          </p:nvPr>
        </p:nvSpPr>
        <p:spPr>
          <a:xfrm>
            <a:off x="2390630" y="5367629"/>
            <a:ext cx="7313647" cy="804714"/>
          </a:xfrm>
        </p:spPr>
        <p:txBody>
          <a:bodyPr/>
          <a:lstStyle>
            <a:lvl1pPr marL="0" indent="0">
              <a:buNone/>
              <a:defRPr sz="1265"/>
            </a:lvl1pPr>
            <a:lvl2pPr marL="413083" indent="0">
              <a:buNone/>
              <a:defRPr sz="1084"/>
            </a:lvl2pPr>
            <a:lvl3pPr marL="826167" indent="0">
              <a:buNone/>
              <a:defRPr sz="904"/>
            </a:lvl3pPr>
            <a:lvl4pPr marL="1239249" indent="0">
              <a:buNone/>
              <a:defRPr sz="813"/>
            </a:lvl4pPr>
            <a:lvl5pPr marL="1652333" indent="0">
              <a:buNone/>
              <a:defRPr sz="813"/>
            </a:lvl5pPr>
            <a:lvl6pPr marL="2065416" indent="0">
              <a:buNone/>
              <a:defRPr sz="813"/>
            </a:lvl6pPr>
            <a:lvl7pPr marL="2478500" indent="0">
              <a:buNone/>
              <a:defRPr sz="813"/>
            </a:lvl7pPr>
            <a:lvl8pPr marL="2891584" indent="0">
              <a:buNone/>
              <a:defRPr sz="813"/>
            </a:lvl8pPr>
            <a:lvl9pPr marL="3304667" indent="0">
              <a:buNone/>
              <a:defRPr sz="813"/>
            </a:lvl9pPr>
          </a:lstStyle>
          <a:p>
            <a:pPr lvl="0"/>
            <a:r>
              <a:rPr lang="en-US"/>
              <a:t>Click to edit Master text styles</a:t>
            </a:r>
          </a:p>
        </p:txBody>
      </p:sp>
      <p:sp>
        <p:nvSpPr>
          <p:cNvPr id="8" name="Title 1"/>
          <p:cNvSpPr txBox="1">
            <a:spLocks/>
          </p:cNvSpPr>
          <p:nvPr userDrawn="1"/>
        </p:nvSpPr>
        <p:spPr bwMode="auto">
          <a:xfrm>
            <a:off x="914694" y="-114753"/>
            <a:ext cx="10362617" cy="1143239"/>
          </a:xfrm>
          <a:prstGeom prst="rect">
            <a:avLst/>
          </a:prstGeom>
          <a:noFill/>
          <a:ln w="9525">
            <a:noFill/>
            <a:miter lim="800000"/>
            <a:headEnd/>
            <a:tailEnd/>
          </a:ln>
        </p:spPr>
        <p:txBody>
          <a:bodyPr vert="horz" wrap="square" lIns="90622" tIns="45311" rIns="90622" bIns="45311" numCol="1" anchor="ctr" anchorCtr="0" compatLnSpc="1">
            <a:prstTxWarp prst="textNoShape">
              <a:avLst/>
            </a:prstTxWarp>
          </a:bodyPr>
          <a:lstStyle/>
          <a:p>
            <a:pPr algn="ctr" defTabSz="906489" eaLnBrk="0" fontAlgn="base" hangingPunct="0">
              <a:spcBef>
                <a:spcPct val="0"/>
              </a:spcBef>
              <a:spcAft>
                <a:spcPct val="0"/>
              </a:spcAft>
              <a:defRPr/>
            </a:pPr>
            <a:r>
              <a:rPr lang="en-US" sz="3253" b="1" kern="0" dirty="0">
                <a:solidFill>
                  <a:srgbClr val="000066"/>
                </a:solidFill>
              </a:rPr>
              <a:t>Click to edit Master title style</a:t>
            </a:r>
          </a:p>
        </p:txBody>
      </p:sp>
    </p:spTree>
    <p:extLst>
      <p:ext uri="{BB962C8B-B14F-4D97-AF65-F5344CB8AC3E}">
        <p14:creationId xmlns:p14="http://schemas.microsoft.com/office/powerpoint/2010/main" val="10564357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53"/>
            </a:lvl1pPr>
          </a:lstStyle>
          <a:p>
            <a:r>
              <a:rPr lang="en-US" dirty="0"/>
              <a:t>Click to edit Master title style</a:t>
            </a:r>
          </a:p>
        </p:txBody>
      </p:sp>
    </p:spTree>
    <p:extLst>
      <p:ext uri="{BB962C8B-B14F-4D97-AF65-F5344CB8AC3E}">
        <p14:creationId xmlns:p14="http://schemas.microsoft.com/office/powerpoint/2010/main" val="20013122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7938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694" y="-7173"/>
            <a:ext cx="10362617" cy="1143239"/>
          </a:xfrm>
          <a:prstGeom prst="rect">
            <a:avLst/>
          </a:prstGeom>
          <a:noFill/>
          <a:ln w="9525">
            <a:noFill/>
            <a:miter lim="800000"/>
            <a:headEnd/>
            <a:tailEnd/>
          </a:ln>
        </p:spPr>
        <p:txBody>
          <a:bodyPr vert="horz" wrap="square" lIns="100292" tIns="50146" rIns="100292" bIns="50146" numCol="1" anchor="ctr" anchorCtr="0" compatLnSpc="1">
            <a:prstTxWarp prst="textNoShape">
              <a:avLst/>
            </a:prstTxWarp>
          </a:bodyPr>
          <a:lstStyle/>
          <a:p>
            <a:pPr lvl="0"/>
            <a:endParaRPr lang="en-US" dirty="0"/>
          </a:p>
        </p:txBody>
      </p:sp>
      <p:sp>
        <p:nvSpPr>
          <p:cNvPr id="1027" name="Rectangle 3"/>
          <p:cNvSpPr>
            <a:spLocks noGrp="1" noChangeArrowheads="1"/>
          </p:cNvSpPr>
          <p:nvPr>
            <p:ph type="body" idx="1"/>
          </p:nvPr>
        </p:nvSpPr>
        <p:spPr bwMode="auto">
          <a:xfrm>
            <a:off x="518522" y="1550619"/>
            <a:ext cx="10362617" cy="4115373"/>
          </a:xfrm>
          <a:prstGeom prst="rect">
            <a:avLst/>
          </a:prstGeom>
          <a:noFill/>
          <a:ln w="9525">
            <a:noFill/>
            <a:miter lim="800000"/>
            <a:headEnd/>
            <a:tailEnd/>
          </a:ln>
        </p:spPr>
        <p:txBody>
          <a:bodyPr vert="horz" wrap="square" lIns="100292" tIns="50146" rIns="100292" bIns="50146"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1" name="Rectangle 7"/>
          <p:cNvSpPr>
            <a:spLocks noChangeArrowheads="1"/>
          </p:cNvSpPr>
          <p:nvPr/>
        </p:nvSpPr>
        <p:spPr bwMode="auto">
          <a:xfrm>
            <a:off x="11360403" y="976848"/>
            <a:ext cx="831599" cy="119057"/>
          </a:xfrm>
          <a:prstGeom prst="rect">
            <a:avLst/>
          </a:prstGeom>
          <a:solidFill>
            <a:srgbClr val="DDDDDD"/>
          </a:solidFill>
          <a:ln w="9525">
            <a:noFill/>
            <a:miter lim="800000"/>
            <a:headEnd/>
            <a:tailEnd/>
          </a:ln>
          <a:effectLst/>
        </p:spPr>
        <p:txBody>
          <a:bodyPr wrap="none" lIns="82614" tIns="41307" rIns="82614" bIns="41307" anchor="ctr"/>
          <a:lstStyle/>
          <a:p>
            <a:pPr eaLnBrk="0" fontAlgn="base" hangingPunct="0">
              <a:spcBef>
                <a:spcPct val="0"/>
              </a:spcBef>
              <a:spcAft>
                <a:spcPct val="0"/>
              </a:spcAft>
              <a:defRPr/>
            </a:pPr>
            <a:endParaRPr lang="en-US" sz="1988" dirty="0">
              <a:solidFill>
                <a:srgbClr val="000000"/>
              </a:solidFill>
            </a:endParaRPr>
          </a:p>
        </p:txBody>
      </p:sp>
      <p:sp>
        <p:nvSpPr>
          <p:cNvPr id="1033" name="Rectangle 9"/>
          <p:cNvSpPr>
            <a:spLocks noChangeArrowheads="1"/>
          </p:cNvSpPr>
          <p:nvPr/>
        </p:nvSpPr>
        <p:spPr bwMode="auto">
          <a:xfrm flipV="1">
            <a:off x="2" y="991190"/>
            <a:ext cx="6316153" cy="104714"/>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4" tIns="41307" rIns="82614" bIns="41307" anchor="ctr"/>
          <a:lstStyle/>
          <a:p>
            <a:pPr eaLnBrk="0" fontAlgn="base" hangingPunct="0">
              <a:spcBef>
                <a:spcPct val="0"/>
              </a:spcBef>
              <a:spcAft>
                <a:spcPct val="0"/>
              </a:spcAft>
              <a:defRPr/>
            </a:pPr>
            <a:endParaRPr lang="en-US" sz="1988" dirty="0">
              <a:solidFill>
                <a:srgbClr val="000000"/>
              </a:solidFill>
            </a:endParaRPr>
          </a:p>
        </p:txBody>
      </p:sp>
      <p:sp>
        <p:nvSpPr>
          <p:cNvPr id="1059" name="Text Box 35"/>
          <p:cNvSpPr txBox="1">
            <a:spLocks noChangeArrowheads="1"/>
          </p:cNvSpPr>
          <p:nvPr userDrawn="1"/>
        </p:nvSpPr>
        <p:spPr bwMode="auto">
          <a:xfrm>
            <a:off x="6316153" y="904503"/>
            <a:ext cx="5053419" cy="278089"/>
          </a:xfrm>
          <a:prstGeom prst="rect">
            <a:avLst/>
          </a:prstGeom>
          <a:noFill/>
          <a:ln w="9525">
            <a:noFill/>
            <a:miter lim="800000"/>
            <a:headEnd/>
            <a:tailEnd/>
          </a:ln>
          <a:effectLst/>
        </p:spPr>
        <p:txBody>
          <a:bodyPr wrap="square" lIns="82614" tIns="41307" rIns="82614" bIns="41307">
            <a:spAutoFit/>
          </a:bodyPr>
          <a:lstStyle/>
          <a:p>
            <a:pPr eaLnBrk="0" fontAlgn="base" hangingPunct="0">
              <a:spcBef>
                <a:spcPct val="0"/>
              </a:spcBef>
              <a:spcAft>
                <a:spcPct val="0"/>
              </a:spcAft>
              <a:defRPr/>
            </a:pPr>
            <a:r>
              <a:rPr lang="en-US" sz="1265" b="1" i="1" dirty="0">
                <a:solidFill>
                  <a:srgbClr val="000066"/>
                </a:solidFill>
              </a:rPr>
              <a:t>Train, Develop, and Inspire Premier Warfighters</a:t>
            </a:r>
          </a:p>
        </p:txBody>
      </p:sp>
      <p:sp>
        <p:nvSpPr>
          <p:cNvPr id="15" name="Rectangle 9"/>
          <p:cNvSpPr>
            <a:spLocks noChangeArrowheads="1"/>
          </p:cNvSpPr>
          <p:nvPr userDrawn="1"/>
        </p:nvSpPr>
        <p:spPr bwMode="auto">
          <a:xfrm flipV="1">
            <a:off x="-1" y="6534731"/>
            <a:ext cx="4489695" cy="91473"/>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4" tIns="41307" rIns="82614" bIns="41307" anchor="ctr"/>
          <a:lstStyle/>
          <a:p>
            <a:pPr eaLnBrk="0" fontAlgn="base" hangingPunct="0">
              <a:spcBef>
                <a:spcPct val="0"/>
              </a:spcBef>
              <a:spcAft>
                <a:spcPct val="0"/>
              </a:spcAft>
              <a:defRPr/>
            </a:pPr>
            <a:endParaRPr lang="en-US" sz="1988" dirty="0">
              <a:solidFill>
                <a:srgbClr val="000000"/>
              </a:solidFill>
            </a:endParaRPr>
          </a:p>
        </p:txBody>
      </p:sp>
      <p:sp>
        <p:nvSpPr>
          <p:cNvPr id="17" name="Text Box 35"/>
          <p:cNvSpPr txBox="1">
            <a:spLocks noChangeArrowheads="1"/>
          </p:cNvSpPr>
          <p:nvPr userDrawn="1"/>
        </p:nvSpPr>
        <p:spPr bwMode="auto">
          <a:xfrm>
            <a:off x="4915808" y="6436055"/>
            <a:ext cx="2413098" cy="278089"/>
          </a:xfrm>
          <a:prstGeom prst="rect">
            <a:avLst/>
          </a:prstGeom>
          <a:noFill/>
          <a:ln w="9525">
            <a:noFill/>
            <a:miter lim="800000"/>
            <a:headEnd/>
            <a:tailEnd/>
          </a:ln>
          <a:effectLst/>
        </p:spPr>
        <p:txBody>
          <a:bodyPr wrap="none" lIns="82614" tIns="41307" rIns="82614" bIns="41307">
            <a:spAutoFit/>
          </a:bodyPr>
          <a:lstStyle/>
          <a:p>
            <a:pPr algn="ctr" eaLnBrk="0" fontAlgn="base" hangingPunct="0">
              <a:spcBef>
                <a:spcPct val="0"/>
              </a:spcBef>
              <a:spcAft>
                <a:spcPct val="0"/>
              </a:spcAft>
              <a:defRPr/>
            </a:pPr>
            <a:r>
              <a:rPr lang="en-US" sz="1265" b="1" i="1" dirty="0">
                <a:solidFill>
                  <a:srgbClr val="000066"/>
                </a:solidFill>
              </a:rPr>
              <a:t>Wingmen, Leaders, Warriors!</a:t>
            </a:r>
          </a:p>
        </p:txBody>
      </p:sp>
      <p:sp>
        <p:nvSpPr>
          <p:cNvPr id="22" name="Rectangle 10"/>
          <p:cNvSpPr>
            <a:spLocks noChangeArrowheads="1"/>
          </p:cNvSpPr>
          <p:nvPr userDrawn="1"/>
        </p:nvSpPr>
        <p:spPr bwMode="auto">
          <a:xfrm flipV="1">
            <a:off x="7755023" y="6523997"/>
            <a:ext cx="4425572" cy="102207"/>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4" tIns="41307" rIns="82614" bIns="41307" anchor="ctr"/>
          <a:lstStyle/>
          <a:p>
            <a:pPr algn="ctr" eaLnBrk="0" fontAlgn="base" hangingPunct="0">
              <a:spcBef>
                <a:spcPct val="0"/>
              </a:spcBef>
              <a:spcAft>
                <a:spcPct val="0"/>
              </a:spcAft>
              <a:defRPr/>
            </a:pPr>
            <a:endParaRPr lang="en-US" sz="1988" dirty="0">
              <a:solidFill>
                <a:srgbClr val="000000"/>
              </a:solidFill>
            </a:endParaRPr>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161058" y="48158"/>
            <a:ext cx="1030941" cy="893685"/>
          </a:xfrm>
          <a:prstGeom prst="rect">
            <a:avLst/>
          </a:prstGeom>
        </p:spPr>
      </p:pic>
      <p:grpSp>
        <p:nvGrpSpPr>
          <p:cNvPr id="12" name="Group 11"/>
          <p:cNvGrpSpPr/>
          <p:nvPr userDrawn="1"/>
        </p:nvGrpSpPr>
        <p:grpSpPr>
          <a:xfrm>
            <a:off x="79842" y="25402"/>
            <a:ext cx="1174133" cy="969215"/>
            <a:chOff x="7677694" y="81060"/>
            <a:chExt cx="1165792" cy="1087578"/>
          </a:xfrm>
        </p:grpSpPr>
        <p:pic>
          <p:nvPicPr>
            <p:cNvPr id="13" name="Picture 1" descr="C:\Documents and Settings\melissa.gallaher\Desktop\2AF_NO_BG.png"/>
            <p:cNvPicPr>
              <a:picLocks noChangeAspect="1" noChangeArrowheads="1"/>
            </p:cNvPicPr>
            <p:nvPr userDrawn="1"/>
          </p:nvPicPr>
          <p:blipFill>
            <a:blip r:embed="rId16" cstate="print"/>
            <a:srcRect/>
            <a:stretch>
              <a:fillRect/>
            </a:stretch>
          </p:blipFill>
          <p:spPr bwMode="auto">
            <a:xfrm>
              <a:off x="8130254" y="517621"/>
              <a:ext cx="713232" cy="651017"/>
            </a:xfrm>
            <a:prstGeom prst="rect">
              <a:avLst/>
            </a:prstGeom>
            <a:noFill/>
            <a:ln w="9525">
              <a:noFill/>
              <a:miter lim="800000"/>
              <a:headEnd/>
              <a:tailEnd/>
            </a:ln>
          </p:spPr>
        </p:pic>
        <p:pic>
          <p:nvPicPr>
            <p:cNvPr id="16" name="Picture 15"/>
            <p:cNvPicPr>
              <a:picLocks noChangeAspect="1"/>
            </p:cNvPicPr>
            <p:nvPr userDrawn="1"/>
          </p:nvPicPr>
          <p:blipFill>
            <a:blip r:embed="rId17" cstate="print">
              <a:extLst>
                <a:ext uri="{BEBA8EAE-BF5A-486C-A8C5-ECC9F3942E4B}">
                  <a14:imgProps xmlns:a14="http://schemas.microsoft.com/office/drawing/2010/main">
                    <a14:imgLayer r:embed="rId18">
                      <a14:imgEffect>
                        <a14:backgroundRemoval t="0" b="100000" l="0" r="99704">
                          <a14:foregroundMark x1="4741" y1="57153" x2="4741" y2="57153"/>
                          <a14:foregroundMark x1="7704" y1="47592" x2="7704" y2="47592"/>
                          <a14:foregroundMark x1="13111" y1="48598" x2="13111" y2="48598"/>
                          <a14:foregroundMark x1="12815" y1="57153" x2="12815" y2="57153"/>
                          <a14:foregroundMark x1="12815" y1="60820" x2="12815" y2="60820"/>
                          <a14:foregroundMark x1="11185" y1="66427" x2="11185" y2="66427"/>
                          <a14:foregroundMark x1="9333" y1="67577" x2="9333" y2="67577"/>
                          <a14:foregroundMark x1="12815" y1="67290" x2="12815" y2="67290"/>
                          <a14:foregroundMark x1="12000" y1="65996" x2="12000" y2="65996"/>
                          <a14:foregroundMark x1="4741" y1="59885" x2="4741" y2="59885"/>
                          <a14:foregroundMark x1="10148" y1="64558" x2="10148" y2="64558"/>
                          <a14:foregroundMark x1="13259" y1="52696" x2="13259" y2="52696"/>
                          <a14:foregroundMark x1="12963" y1="55068" x2="12963" y2="55068"/>
                          <a14:foregroundMark x1="13926" y1="59382" x2="13926" y2="59382"/>
                          <a14:foregroundMark x1="17704" y1="66139" x2="17704" y2="66139"/>
                          <a14:foregroundMark x1="20222" y1="68871" x2="20222" y2="68871"/>
                          <a14:foregroundMark x1="24000" y1="71603" x2="24000" y2="71603"/>
                          <a14:foregroundMark x1="28741" y1="74479" x2="28741" y2="74479"/>
                          <a14:foregroundMark x1="33185" y1="76060" x2="33185" y2="76060"/>
                          <a14:foregroundMark x1="36296" y1="77930" x2="36296" y2="77930"/>
                          <a14:foregroundMark x1="27481" y1="78936" x2="27481" y2="78936"/>
                          <a14:foregroundMark x1="23704" y1="78433" x2="23704" y2="78433"/>
                          <a14:foregroundMark x1="21481" y1="75917" x2="21481" y2="75917"/>
                          <a14:foregroundMark x1="19259" y1="72825" x2="19259" y2="72825"/>
                          <a14:foregroundMark x1="19185" y1="75054" x2="19185" y2="75054"/>
                          <a14:foregroundMark x1="14963" y1="73760" x2="14963" y2="73760"/>
                          <a14:foregroundMark x1="16444" y1="71891" x2="16444" y2="71891"/>
                          <a14:foregroundMark x1="15407" y1="69806" x2="15407" y2="69806"/>
                          <a14:foregroundMark x1="16593" y1="78792" x2="16593" y2="78792"/>
                          <a14:foregroundMark x1="21481" y1="79224" x2="21481" y2="79224"/>
                          <a14:foregroundMark x1="24000" y1="82243" x2="24000" y2="82243"/>
                          <a14:foregroundMark x1="28963" y1="82387" x2="28963" y2="82387"/>
                          <a14:foregroundMark x1="29778" y1="80518" x2="29778" y2="80518"/>
                          <a14:foregroundMark x1="31852" y1="81165" x2="31852" y2="81165"/>
                          <a14:foregroundMark x1="33556" y1="83106" x2="33556" y2="83106"/>
                          <a14:foregroundMark x1="37852" y1="79224" x2="37852" y2="79224"/>
                          <a14:foregroundMark x1="37333" y1="83537" x2="37333" y2="83537"/>
                          <a14:foregroundMark x1="41407" y1="83034" x2="41407" y2="83034"/>
                          <a14:foregroundMark x1="42074" y1="80518" x2="42074" y2="80518"/>
                          <a14:foregroundMark x1="44444" y1="81812" x2="44444" y2="81812"/>
                          <a14:foregroundMark x1="46519" y1="83106" x2="46519" y2="83106"/>
                          <a14:foregroundMark x1="47704" y1="84040" x2="48148" y2="84472"/>
                          <a14:foregroundMark x1="49630" y1="85334" x2="49630" y2="85334"/>
                          <a14:foregroundMark x1="51630" y1="84184" x2="51630" y2="84184"/>
                          <a14:foregroundMark x1="54815" y1="82459" x2="54815" y2="82459"/>
                          <a14:foregroundMark x1="57259" y1="81165" x2="57259" y2="81165"/>
                          <a14:foregroundMark x1="60519" y1="79583" x2="60519" y2="79583"/>
                          <a14:foregroundMark x1="62370" y1="78720" x2="62370" y2="78720"/>
                          <a14:foregroundMark x1="65185" y1="76995" x2="65185" y2="76995"/>
                          <a14:foregroundMark x1="67778" y1="76636" x2="67778" y2="76636"/>
                          <a14:foregroundMark x1="68963" y1="79367" x2="68963" y2="79367"/>
                          <a14:foregroundMark x1="69778" y1="81596" x2="69778" y2="81596"/>
                          <a14:foregroundMark x1="70889" y1="84184" x2="70889" y2="84184"/>
                          <a14:foregroundMark x1="73852" y1="83106" x2="73852" y2="83106"/>
                          <a14:foregroundMark x1="76667" y1="82099" x2="76667" y2="82099"/>
                          <a14:foregroundMark x1="81481" y1="79727" x2="81481" y2="79727"/>
                          <a14:foregroundMark x1="84444" y1="77930" x2="84444" y2="77930"/>
                          <a14:foregroundMark x1="86667" y1="76636" x2="86667" y2="76636"/>
                          <a14:foregroundMark x1="88370" y1="74119" x2="88370" y2="74119"/>
                          <a14:foregroundMark x1="94815" y1="55931" x2="94815" y2="55931"/>
                          <a14:foregroundMark x1="52593" y1="50324" x2="52593" y2="50324"/>
                          <a14:foregroundMark x1="45556" y1="47735" x2="45556" y2="47735"/>
                          <a14:foregroundMark x1="62000" y1="83034" x2="62000" y2="83034"/>
                          <a14:foregroundMark x1="60667" y1="83249" x2="60667" y2="83249"/>
                          <a14:foregroundMark x1="57259" y1="85622" x2="57259" y2="85622"/>
                          <a14:foregroundMark x1="51778" y1="88354" x2="51778" y2="88354"/>
                          <a14:foregroundMark x1="43407" y1="88785" x2="43407" y2="88785"/>
                          <a14:foregroundMark x1="71926" y1="78936" x2="71926" y2="78936"/>
                          <a14:foregroundMark x1="75185" y1="77354" x2="75185" y2="77354"/>
                          <a14:foregroundMark x1="80444" y1="75917" x2="80444" y2="75917"/>
                          <a14:foregroundMark x1="83111" y1="75054" x2="83111" y2="75054"/>
                          <a14:foregroundMark x1="78444" y1="78433" x2="78444" y2="78433"/>
                          <a14:foregroundMark x1="88963" y1="65780" x2="88963" y2="65780"/>
                          <a14:foregroundMark x1="80667" y1="74263" x2="80667" y2="74263"/>
                          <a14:foregroundMark x1="78296" y1="74910" x2="78296" y2="74910"/>
                        </a14:backgroundRemoval>
                      </a14:imgEffect>
                    </a14:imgLayer>
                  </a14:imgProps>
                </a:ext>
                <a:ext uri="{28A0092B-C50C-407E-A947-70E740481C1C}">
                  <a14:useLocalDpi xmlns:a14="http://schemas.microsoft.com/office/drawing/2010/main" val="0"/>
                </a:ext>
              </a:extLst>
            </a:blip>
            <a:stretch>
              <a:fillRect/>
            </a:stretch>
          </p:blipFill>
          <p:spPr>
            <a:xfrm>
              <a:off x="7677694" y="81060"/>
              <a:ext cx="621212" cy="640080"/>
            </a:xfrm>
            <a:prstGeom prst="rect">
              <a:avLst/>
            </a:prstGeom>
          </p:spPr>
        </p:pic>
      </p:grpSp>
    </p:spTree>
    <p:extLst>
      <p:ext uri="{BB962C8B-B14F-4D97-AF65-F5344CB8AC3E}">
        <p14:creationId xmlns:p14="http://schemas.microsoft.com/office/powerpoint/2010/main" val="371459870"/>
      </p:ext>
    </p:extLst>
  </p:cSld>
  <p:clrMap bg1="lt1" tx1="dk1" bg2="lt2" tx2="dk2" accent1="accent1" accent2="accent2" accent3="accent3" accent4="accent4" accent5="accent5" accent6="accent6" hlink="hlink" folHlink="folHlink"/>
  <p:sldLayoutIdLst>
    <p:sldLayoutId id="2147484657" r:id="rId1"/>
    <p:sldLayoutId id="2147484658" r:id="rId2"/>
    <p:sldLayoutId id="2147484659" r:id="rId3"/>
    <p:sldLayoutId id="2147484660" r:id="rId4"/>
    <p:sldLayoutId id="2147484661" r:id="rId5"/>
    <p:sldLayoutId id="2147484662" r:id="rId6"/>
    <p:sldLayoutId id="2147484663" r:id="rId7"/>
    <p:sldLayoutId id="2147484664" r:id="rId8"/>
    <p:sldLayoutId id="2147484665" r:id="rId9"/>
    <p:sldLayoutId id="2147484666" r:id="rId10"/>
    <p:sldLayoutId id="2147484667" r:id="rId11"/>
    <p:sldLayoutId id="2147484668" r:id="rId12"/>
    <p:sldLayoutId id="2147484655" r:id="rId13"/>
  </p:sldLayoutIdLst>
  <p:transition/>
  <p:txStyles>
    <p:titleStyle>
      <a:lvl1pPr algn="ctr" defTabSz="906489" rtl="0" eaLnBrk="0" fontAlgn="base" hangingPunct="0">
        <a:spcBef>
          <a:spcPct val="0"/>
        </a:spcBef>
        <a:spcAft>
          <a:spcPct val="0"/>
        </a:spcAft>
        <a:defRPr sz="3253" b="1">
          <a:solidFill>
            <a:schemeClr val="folHlink"/>
          </a:solidFill>
          <a:latin typeface="+mj-lt"/>
          <a:ea typeface="+mj-ea"/>
          <a:cs typeface="+mj-cs"/>
        </a:defRPr>
      </a:lvl1pPr>
      <a:lvl2pPr algn="ctr" defTabSz="906489" rtl="0" eaLnBrk="0" fontAlgn="base" hangingPunct="0">
        <a:spcBef>
          <a:spcPct val="0"/>
        </a:spcBef>
        <a:spcAft>
          <a:spcPct val="0"/>
        </a:spcAft>
        <a:defRPr sz="3524" b="1">
          <a:solidFill>
            <a:schemeClr val="folHlink"/>
          </a:solidFill>
          <a:latin typeface="Arial" charset="0"/>
        </a:defRPr>
      </a:lvl2pPr>
      <a:lvl3pPr algn="ctr" defTabSz="906489" rtl="0" eaLnBrk="0" fontAlgn="base" hangingPunct="0">
        <a:spcBef>
          <a:spcPct val="0"/>
        </a:spcBef>
        <a:spcAft>
          <a:spcPct val="0"/>
        </a:spcAft>
        <a:defRPr sz="3524" b="1">
          <a:solidFill>
            <a:schemeClr val="folHlink"/>
          </a:solidFill>
          <a:latin typeface="Arial" charset="0"/>
        </a:defRPr>
      </a:lvl3pPr>
      <a:lvl4pPr algn="ctr" defTabSz="906489" rtl="0" eaLnBrk="0" fontAlgn="base" hangingPunct="0">
        <a:spcBef>
          <a:spcPct val="0"/>
        </a:spcBef>
        <a:spcAft>
          <a:spcPct val="0"/>
        </a:spcAft>
        <a:defRPr sz="3524" b="1">
          <a:solidFill>
            <a:schemeClr val="folHlink"/>
          </a:solidFill>
          <a:latin typeface="Arial" charset="0"/>
        </a:defRPr>
      </a:lvl4pPr>
      <a:lvl5pPr algn="ctr" defTabSz="906489" rtl="0" eaLnBrk="0" fontAlgn="base" hangingPunct="0">
        <a:spcBef>
          <a:spcPct val="0"/>
        </a:spcBef>
        <a:spcAft>
          <a:spcPct val="0"/>
        </a:spcAft>
        <a:defRPr sz="3524" b="1">
          <a:solidFill>
            <a:schemeClr val="folHlink"/>
          </a:solidFill>
          <a:latin typeface="Arial" charset="0"/>
        </a:defRPr>
      </a:lvl5pPr>
      <a:lvl6pPr marL="413083" algn="ctr" defTabSz="906489" rtl="0" eaLnBrk="0" fontAlgn="base" hangingPunct="0">
        <a:spcBef>
          <a:spcPct val="0"/>
        </a:spcBef>
        <a:spcAft>
          <a:spcPct val="0"/>
        </a:spcAft>
        <a:defRPr sz="3524" b="1">
          <a:solidFill>
            <a:schemeClr val="folHlink"/>
          </a:solidFill>
          <a:latin typeface="Arial" charset="0"/>
        </a:defRPr>
      </a:lvl6pPr>
      <a:lvl7pPr marL="826167" algn="ctr" defTabSz="906489" rtl="0" eaLnBrk="0" fontAlgn="base" hangingPunct="0">
        <a:spcBef>
          <a:spcPct val="0"/>
        </a:spcBef>
        <a:spcAft>
          <a:spcPct val="0"/>
        </a:spcAft>
        <a:defRPr sz="3524" b="1">
          <a:solidFill>
            <a:schemeClr val="folHlink"/>
          </a:solidFill>
          <a:latin typeface="Arial" charset="0"/>
        </a:defRPr>
      </a:lvl7pPr>
      <a:lvl8pPr marL="1239249" algn="ctr" defTabSz="906489" rtl="0" eaLnBrk="0" fontAlgn="base" hangingPunct="0">
        <a:spcBef>
          <a:spcPct val="0"/>
        </a:spcBef>
        <a:spcAft>
          <a:spcPct val="0"/>
        </a:spcAft>
        <a:defRPr sz="3524" b="1">
          <a:solidFill>
            <a:schemeClr val="folHlink"/>
          </a:solidFill>
          <a:latin typeface="Arial" charset="0"/>
        </a:defRPr>
      </a:lvl8pPr>
      <a:lvl9pPr marL="1652333" algn="ctr" defTabSz="906489" rtl="0" eaLnBrk="0" fontAlgn="base" hangingPunct="0">
        <a:spcBef>
          <a:spcPct val="0"/>
        </a:spcBef>
        <a:spcAft>
          <a:spcPct val="0"/>
        </a:spcAft>
        <a:defRPr sz="3524" b="1">
          <a:solidFill>
            <a:schemeClr val="folHlink"/>
          </a:solidFill>
          <a:latin typeface="Arial" charset="0"/>
        </a:defRPr>
      </a:lvl9pPr>
    </p:titleStyle>
    <p:bodyStyle>
      <a:lvl1pPr marL="339933" indent="-339933" algn="l" defTabSz="906489" rtl="0" eaLnBrk="0" fontAlgn="base" hangingPunct="0">
        <a:spcBef>
          <a:spcPct val="20000"/>
        </a:spcBef>
        <a:spcAft>
          <a:spcPct val="0"/>
        </a:spcAft>
        <a:buChar char="•"/>
        <a:defRPr sz="2620">
          <a:solidFill>
            <a:schemeClr val="tx1"/>
          </a:solidFill>
          <a:latin typeface="+mn-lt"/>
          <a:ea typeface="+mn-ea"/>
          <a:cs typeface="+mn-cs"/>
        </a:defRPr>
      </a:lvl1pPr>
      <a:lvl2pPr marL="735805" indent="-282560" algn="l" defTabSz="906489" rtl="0" eaLnBrk="0" fontAlgn="base" hangingPunct="0">
        <a:spcBef>
          <a:spcPct val="20000"/>
        </a:spcBef>
        <a:spcAft>
          <a:spcPct val="0"/>
        </a:spcAft>
        <a:buChar char="•"/>
        <a:defRPr sz="2169">
          <a:solidFill>
            <a:schemeClr val="tx1"/>
          </a:solidFill>
          <a:latin typeface="+mn-lt"/>
        </a:defRPr>
      </a:lvl2pPr>
      <a:lvl3pPr marL="1133111" indent="-226622" algn="l" defTabSz="906489" rtl="0" eaLnBrk="0" fontAlgn="base" hangingPunct="0">
        <a:spcBef>
          <a:spcPct val="20000"/>
        </a:spcBef>
        <a:spcAft>
          <a:spcPct val="0"/>
        </a:spcAft>
        <a:buChar char="•"/>
        <a:defRPr sz="1807">
          <a:solidFill>
            <a:schemeClr val="tx1"/>
          </a:solidFill>
          <a:latin typeface="+mn-lt"/>
        </a:defRPr>
      </a:lvl3pPr>
      <a:lvl4pPr marL="1586355" indent="-226622" algn="l" defTabSz="906489" rtl="0" eaLnBrk="0" fontAlgn="base" hangingPunct="0">
        <a:spcBef>
          <a:spcPct val="20000"/>
        </a:spcBef>
        <a:spcAft>
          <a:spcPct val="0"/>
        </a:spcAft>
        <a:buChar char="–"/>
        <a:defRPr sz="1807">
          <a:solidFill>
            <a:schemeClr val="tx1"/>
          </a:solidFill>
          <a:latin typeface="+mn-lt"/>
        </a:defRPr>
      </a:lvl4pPr>
      <a:lvl5pPr marL="2039599" indent="-226622" algn="l" defTabSz="906489" rtl="0" eaLnBrk="0" fontAlgn="base" hangingPunct="0">
        <a:spcBef>
          <a:spcPct val="20000"/>
        </a:spcBef>
        <a:spcAft>
          <a:spcPct val="0"/>
        </a:spcAft>
        <a:buChar char="»"/>
        <a:defRPr sz="1807">
          <a:solidFill>
            <a:schemeClr val="tx1"/>
          </a:solidFill>
          <a:latin typeface="+mn-lt"/>
        </a:defRPr>
      </a:lvl5pPr>
      <a:lvl6pPr marL="2452682" indent="-226622" algn="l" defTabSz="906489" rtl="0" eaLnBrk="0" fontAlgn="base" hangingPunct="0">
        <a:spcBef>
          <a:spcPct val="20000"/>
        </a:spcBef>
        <a:spcAft>
          <a:spcPct val="0"/>
        </a:spcAft>
        <a:buChar char="»"/>
        <a:defRPr sz="1807">
          <a:solidFill>
            <a:schemeClr val="tx1"/>
          </a:solidFill>
          <a:latin typeface="+mn-lt"/>
        </a:defRPr>
      </a:lvl6pPr>
      <a:lvl7pPr marL="2865766" indent="-226622" algn="l" defTabSz="906489" rtl="0" eaLnBrk="0" fontAlgn="base" hangingPunct="0">
        <a:spcBef>
          <a:spcPct val="20000"/>
        </a:spcBef>
        <a:spcAft>
          <a:spcPct val="0"/>
        </a:spcAft>
        <a:buChar char="»"/>
        <a:defRPr sz="1807">
          <a:solidFill>
            <a:schemeClr val="tx1"/>
          </a:solidFill>
          <a:latin typeface="+mn-lt"/>
        </a:defRPr>
      </a:lvl7pPr>
      <a:lvl8pPr marL="3278849" indent="-226622" algn="l" defTabSz="906489" rtl="0" eaLnBrk="0" fontAlgn="base" hangingPunct="0">
        <a:spcBef>
          <a:spcPct val="20000"/>
        </a:spcBef>
        <a:spcAft>
          <a:spcPct val="0"/>
        </a:spcAft>
        <a:buChar char="»"/>
        <a:defRPr sz="1807">
          <a:solidFill>
            <a:schemeClr val="tx1"/>
          </a:solidFill>
          <a:latin typeface="+mn-lt"/>
        </a:defRPr>
      </a:lvl8pPr>
      <a:lvl9pPr marL="3691932" indent="-226622" algn="l" defTabSz="906489" rtl="0" eaLnBrk="0" fontAlgn="base" hangingPunct="0">
        <a:spcBef>
          <a:spcPct val="20000"/>
        </a:spcBef>
        <a:spcAft>
          <a:spcPct val="0"/>
        </a:spcAft>
        <a:buChar char="»"/>
        <a:defRPr sz="1807">
          <a:solidFill>
            <a:schemeClr val="tx1"/>
          </a:solidFill>
          <a:latin typeface="+mn-lt"/>
        </a:defRPr>
      </a:lvl9pPr>
    </p:bodyStyle>
    <p:otherStyle>
      <a:defPPr>
        <a:defRPr lang="en-US"/>
      </a:defPPr>
      <a:lvl1pPr marL="0" algn="l" defTabSz="826167" rtl="0" eaLnBrk="1" latinLnBrk="0" hangingPunct="1">
        <a:defRPr sz="1626" kern="1200">
          <a:solidFill>
            <a:schemeClr val="tx1"/>
          </a:solidFill>
          <a:latin typeface="+mn-lt"/>
          <a:ea typeface="+mn-ea"/>
          <a:cs typeface="+mn-cs"/>
        </a:defRPr>
      </a:lvl1pPr>
      <a:lvl2pPr marL="413083" algn="l" defTabSz="826167" rtl="0" eaLnBrk="1" latinLnBrk="0" hangingPunct="1">
        <a:defRPr sz="1626" kern="1200">
          <a:solidFill>
            <a:schemeClr val="tx1"/>
          </a:solidFill>
          <a:latin typeface="+mn-lt"/>
          <a:ea typeface="+mn-ea"/>
          <a:cs typeface="+mn-cs"/>
        </a:defRPr>
      </a:lvl2pPr>
      <a:lvl3pPr marL="826167" algn="l" defTabSz="826167" rtl="0" eaLnBrk="1" latinLnBrk="0" hangingPunct="1">
        <a:defRPr sz="1626" kern="1200">
          <a:solidFill>
            <a:schemeClr val="tx1"/>
          </a:solidFill>
          <a:latin typeface="+mn-lt"/>
          <a:ea typeface="+mn-ea"/>
          <a:cs typeface="+mn-cs"/>
        </a:defRPr>
      </a:lvl3pPr>
      <a:lvl4pPr marL="1239249" algn="l" defTabSz="826167" rtl="0" eaLnBrk="1" latinLnBrk="0" hangingPunct="1">
        <a:defRPr sz="1626" kern="1200">
          <a:solidFill>
            <a:schemeClr val="tx1"/>
          </a:solidFill>
          <a:latin typeface="+mn-lt"/>
          <a:ea typeface="+mn-ea"/>
          <a:cs typeface="+mn-cs"/>
        </a:defRPr>
      </a:lvl4pPr>
      <a:lvl5pPr marL="1652333" algn="l" defTabSz="826167" rtl="0" eaLnBrk="1" latinLnBrk="0" hangingPunct="1">
        <a:defRPr sz="1626" kern="1200">
          <a:solidFill>
            <a:schemeClr val="tx1"/>
          </a:solidFill>
          <a:latin typeface="+mn-lt"/>
          <a:ea typeface="+mn-ea"/>
          <a:cs typeface="+mn-cs"/>
        </a:defRPr>
      </a:lvl5pPr>
      <a:lvl6pPr marL="2065416" algn="l" defTabSz="826167" rtl="0" eaLnBrk="1" latinLnBrk="0" hangingPunct="1">
        <a:defRPr sz="1626" kern="1200">
          <a:solidFill>
            <a:schemeClr val="tx1"/>
          </a:solidFill>
          <a:latin typeface="+mn-lt"/>
          <a:ea typeface="+mn-ea"/>
          <a:cs typeface="+mn-cs"/>
        </a:defRPr>
      </a:lvl6pPr>
      <a:lvl7pPr marL="2478500" algn="l" defTabSz="826167" rtl="0" eaLnBrk="1" latinLnBrk="0" hangingPunct="1">
        <a:defRPr sz="1626" kern="1200">
          <a:solidFill>
            <a:schemeClr val="tx1"/>
          </a:solidFill>
          <a:latin typeface="+mn-lt"/>
          <a:ea typeface="+mn-ea"/>
          <a:cs typeface="+mn-cs"/>
        </a:defRPr>
      </a:lvl7pPr>
      <a:lvl8pPr marL="2891584" algn="l" defTabSz="826167" rtl="0" eaLnBrk="1" latinLnBrk="0" hangingPunct="1">
        <a:defRPr sz="1626" kern="1200">
          <a:solidFill>
            <a:schemeClr val="tx1"/>
          </a:solidFill>
          <a:latin typeface="+mn-lt"/>
          <a:ea typeface="+mn-ea"/>
          <a:cs typeface="+mn-cs"/>
        </a:defRPr>
      </a:lvl8pPr>
      <a:lvl9pPr marL="3304667" algn="l" defTabSz="826167" rtl="0" eaLnBrk="1" latinLnBrk="0" hangingPunct="1">
        <a:defRPr sz="162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FEC1C-F61F-41D3-996A-6AE9B466F025}" type="datetimeFigureOut">
              <a:rPr lang="en-US" smtClean="0"/>
              <a:t>7/1/2021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9957FD-CC03-424F-9972-05EA637F01DD}" type="slidenum">
              <a:rPr lang="en-US" smtClean="0"/>
              <a:t>‹#›</a:t>
            </a:fld>
            <a:endParaRPr lang="en-US"/>
          </a:p>
        </p:txBody>
      </p:sp>
    </p:spTree>
    <p:extLst>
      <p:ext uri="{BB962C8B-B14F-4D97-AF65-F5344CB8AC3E}">
        <p14:creationId xmlns:p14="http://schemas.microsoft.com/office/powerpoint/2010/main" val="4091608511"/>
      </p:ext>
    </p:extLst>
  </p:cSld>
  <p:clrMap bg1="lt1" tx1="dk1" bg2="lt2" tx2="dk2" accent1="accent1" accent2="accent2" accent3="accent3" accent4="accent4" accent5="accent5" accent6="accent6" hlink="hlink" folHlink="folHlink"/>
  <p:sldLayoutIdLst>
    <p:sldLayoutId id="2147484644" r:id="rId1"/>
    <p:sldLayoutId id="2147484645" r:id="rId2"/>
    <p:sldLayoutId id="2147484646" r:id="rId3"/>
    <p:sldLayoutId id="2147484647" r:id="rId4"/>
    <p:sldLayoutId id="2147484648" r:id="rId5"/>
    <p:sldLayoutId id="2147484649" r:id="rId6"/>
    <p:sldLayoutId id="2147484650" r:id="rId7"/>
    <p:sldLayoutId id="2147484651" r:id="rId8"/>
    <p:sldLayoutId id="2147484652" r:id="rId9"/>
    <p:sldLayoutId id="2147484653" r:id="rId10"/>
    <p:sldLayoutId id="21474846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439675" y="238967"/>
            <a:ext cx="5312651" cy="632889"/>
          </a:xfrm>
          <a:prstGeom prst="rect">
            <a:avLst/>
          </a:prstGeom>
          <a:noFill/>
          <a:ln w="9525">
            <a:noFill/>
            <a:miter lim="800000"/>
            <a:headEnd/>
            <a:tailEnd/>
          </a:ln>
          <a:effectLst/>
        </p:spPr>
        <p:txBody>
          <a:bodyPr wrap="none" lIns="93366" tIns="46684" rIns="93366" bIns="46684">
            <a:spAutoFit/>
          </a:bodyPr>
          <a:lstStyle/>
          <a:p>
            <a:pPr defTabSz="933450" eaLnBrk="0" hangingPunct="0">
              <a:defRPr/>
            </a:pPr>
            <a:r>
              <a:rPr lang="en-US" sz="3500" b="1" dirty="0">
                <a:solidFill>
                  <a:srgbClr val="000066"/>
                </a:solidFill>
                <a:effectLst>
                  <a:outerShdw blurRad="38100" dist="38100" dir="2700000" algn="tl">
                    <a:srgbClr val="C0C0C0"/>
                  </a:outerShdw>
                </a:effectLst>
              </a:rPr>
              <a:t>336</a:t>
            </a:r>
            <a:r>
              <a:rPr lang="en-US" sz="3500" b="1" baseline="30000" dirty="0">
                <a:solidFill>
                  <a:srgbClr val="000066"/>
                </a:solidFill>
                <a:effectLst>
                  <a:outerShdw blurRad="38100" dist="38100" dir="2700000" algn="tl">
                    <a:srgbClr val="C0C0C0"/>
                  </a:outerShdw>
                </a:effectLst>
              </a:rPr>
              <a:t>th</a:t>
            </a:r>
            <a:r>
              <a:rPr lang="en-US" sz="3500" b="1" dirty="0">
                <a:solidFill>
                  <a:srgbClr val="000066"/>
                </a:solidFill>
                <a:effectLst>
                  <a:outerShdw blurRad="38100" dist="38100" dir="2700000" algn="tl">
                    <a:srgbClr val="C0C0C0"/>
                  </a:outerShdw>
                </a:effectLst>
              </a:rPr>
              <a:t> Training Squadron</a:t>
            </a:r>
            <a:endParaRPr lang="en-US" sz="3500" b="1" dirty="0">
              <a:effectLst>
                <a:outerShdw blurRad="38100" dist="38100" dir="2700000" algn="tl">
                  <a:srgbClr val="C0C0C0"/>
                </a:outerShdw>
              </a:effectLst>
            </a:endParaRPr>
          </a:p>
        </p:txBody>
      </p:sp>
      <p:sp>
        <p:nvSpPr>
          <p:cNvPr id="2053" name="Text Box 7"/>
          <p:cNvSpPr txBox="1">
            <a:spLocks noChangeArrowheads="1"/>
          </p:cNvSpPr>
          <p:nvPr/>
        </p:nvSpPr>
        <p:spPr bwMode="auto">
          <a:xfrm>
            <a:off x="6795732" y="3276731"/>
            <a:ext cx="3913188" cy="547614"/>
          </a:xfrm>
          <a:prstGeom prst="rect">
            <a:avLst/>
          </a:prstGeom>
          <a:noFill/>
          <a:ln w="9525">
            <a:noFill/>
            <a:miter lim="800000"/>
            <a:headEnd/>
            <a:tailEnd/>
          </a:ln>
        </p:spPr>
        <p:txBody>
          <a:bodyPr lIns="85117" tIns="42559" rIns="85117" bIns="42559">
            <a:spAutoFit/>
          </a:bodyPr>
          <a:lstStyle/>
          <a:p>
            <a:pPr algn="ctr" defTabSz="850900" eaLnBrk="0" hangingPunct="0">
              <a:spcBef>
                <a:spcPts val="0"/>
              </a:spcBef>
            </a:pPr>
            <a:r>
              <a:rPr lang="en-US" sz="3000" b="1" dirty="0">
                <a:solidFill>
                  <a:srgbClr val="000066"/>
                </a:solidFill>
              </a:rPr>
              <a:t> Slack Briefing</a:t>
            </a:r>
          </a:p>
        </p:txBody>
      </p:sp>
      <p:pic>
        <p:nvPicPr>
          <p:cNvPr id="5"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600" y="1392332"/>
            <a:ext cx="4318000"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13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85298" y="210312"/>
            <a:ext cx="6318504" cy="592470"/>
          </a:xfrm>
          <a:prstGeom prst="rect">
            <a:avLst/>
          </a:prstGeom>
          <a:noFill/>
        </p:spPr>
        <p:txBody>
          <a:bodyPr wrap="square" rtlCol="0">
            <a:spAutoFit/>
          </a:bodyPr>
          <a:lstStyle/>
          <a:p>
            <a:pPr algn="ctr"/>
            <a:r>
              <a:rPr lang="en-US" sz="3250" b="1" dirty="0">
                <a:solidFill>
                  <a:schemeClr val="accent6">
                    <a:lumMod val="75000"/>
                  </a:schemeClr>
                </a:solidFill>
                <a:latin typeface="+mj-lt"/>
              </a:rPr>
              <a:t>Slack Etiquette</a:t>
            </a:r>
          </a:p>
        </p:txBody>
      </p:sp>
      <p:sp>
        <p:nvSpPr>
          <p:cNvPr id="8" name="TextBox 7"/>
          <p:cNvSpPr txBox="1"/>
          <p:nvPr/>
        </p:nvSpPr>
        <p:spPr>
          <a:xfrm>
            <a:off x="239151" y="1184500"/>
            <a:ext cx="11231779" cy="5693866"/>
          </a:xfrm>
          <a:prstGeom prst="rect">
            <a:avLst/>
          </a:prstGeom>
          <a:noFill/>
        </p:spPr>
        <p:txBody>
          <a:bodyPr wrap="square" rtlCol="0">
            <a:spAutoFit/>
          </a:bodyPr>
          <a:lstStyle/>
          <a:p>
            <a:pPr marL="457200" indent="-457200">
              <a:buFont typeface="Arial" panose="020B0604020202020204" pitchFamily="34" charset="0"/>
              <a:buChar char="•"/>
            </a:pPr>
            <a:r>
              <a:rPr lang="en-US" sz="2500" dirty="0"/>
              <a:t>Slack is a professional workspace. Posting memes, use of excessive emojis, use of inappropriate language, bullying or harassment </a:t>
            </a:r>
            <a:r>
              <a:rPr lang="en-US" sz="2500" b="1" dirty="0"/>
              <a:t>WILL NOT BE TOLERATED.</a:t>
            </a:r>
          </a:p>
          <a:p>
            <a:pPr marL="457200" indent="-457200">
              <a:buFont typeface="Arial" panose="020B0604020202020204" pitchFamily="34" charset="0"/>
              <a:buChar char="•"/>
            </a:pPr>
            <a:endParaRPr lang="en-US" sz="2500" b="1" dirty="0"/>
          </a:p>
          <a:p>
            <a:pPr marL="457200" indent="-457200">
              <a:buFont typeface="Arial" panose="020B0604020202020204" pitchFamily="34" charset="0"/>
              <a:buChar char="•"/>
            </a:pPr>
            <a:r>
              <a:rPr lang="en-US" sz="2500" dirty="0"/>
              <a:t>When replying to a post, select Reply in Thread before posting, and make sure your information is accurate. </a:t>
            </a:r>
            <a:r>
              <a:rPr lang="en-US" sz="2500" b="1" dirty="0"/>
              <a:t>DO NOT </a:t>
            </a:r>
            <a:r>
              <a:rPr lang="en-US" sz="2500" dirty="0"/>
              <a:t>@channel unless authorized by an MTL.</a:t>
            </a:r>
          </a:p>
          <a:p>
            <a:pPr marL="457200" indent="-457200">
              <a:buFont typeface="Arial" panose="020B0604020202020204" pitchFamily="34" charset="0"/>
              <a:buChar char="•"/>
            </a:pPr>
            <a:endParaRPr lang="en-US" sz="2500" dirty="0"/>
          </a:p>
          <a:p>
            <a:pPr marL="457200" indent="-457200">
              <a:buFont typeface="Arial" panose="020B0604020202020204" pitchFamily="34" charset="0"/>
              <a:buChar char="•"/>
            </a:pPr>
            <a:r>
              <a:rPr lang="en-US" sz="2500" dirty="0"/>
              <a:t>During your Air Force or Space Force career you may need to write emails or communicate to your leadership. You will be expected to show a high level of respect, professionalism, and proficiency. Proper communication skills can have a lasting impact in making a positive impression. Poor communication can have an adverse effect. </a:t>
            </a:r>
          </a:p>
          <a:p>
            <a:endParaRPr lang="en-US" sz="2600" b="1" dirty="0"/>
          </a:p>
        </p:txBody>
      </p:sp>
    </p:spTree>
    <p:extLst>
      <p:ext uri="{BB962C8B-B14F-4D97-AF65-F5344CB8AC3E}">
        <p14:creationId xmlns:p14="http://schemas.microsoft.com/office/powerpoint/2010/main" val="99489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Remember to follow your Chain of Command, be professional, and utilize all the resources available to you to ensure your success here at Keesler AFB tech school.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822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660569" y="162564"/>
            <a:ext cx="2211545" cy="632889"/>
          </a:xfrm>
          <a:prstGeom prst="rect">
            <a:avLst/>
          </a:prstGeom>
          <a:noFill/>
          <a:ln w="9525">
            <a:noFill/>
            <a:miter lim="800000"/>
            <a:headEnd/>
            <a:tailEnd/>
          </a:ln>
          <a:effectLst/>
        </p:spPr>
        <p:txBody>
          <a:bodyPr wrap="none" lIns="93366" tIns="46684" rIns="93366" bIns="46684">
            <a:spAutoFit/>
          </a:bodyPr>
          <a:lstStyle/>
          <a:p>
            <a:pPr defTabSz="933450" eaLnBrk="0" hangingPunct="0">
              <a:defRPr/>
            </a:pPr>
            <a:r>
              <a:rPr lang="en-US" sz="3500" b="1" dirty="0">
                <a:solidFill>
                  <a:srgbClr val="000066"/>
                </a:solidFill>
                <a:effectLst>
                  <a:outerShdw blurRad="38100" dist="38100" dir="2700000" algn="tl">
                    <a:srgbClr val="C0C0C0"/>
                  </a:outerShdw>
                </a:effectLst>
              </a:rPr>
              <a:t>Objective</a:t>
            </a:r>
          </a:p>
        </p:txBody>
      </p:sp>
      <p:sp>
        <p:nvSpPr>
          <p:cNvPr id="12" name="Content Placeholder 11"/>
          <p:cNvSpPr>
            <a:spLocks noGrp="1"/>
          </p:cNvSpPr>
          <p:nvPr>
            <p:ph idx="1"/>
          </p:nvPr>
        </p:nvSpPr>
        <p:spPr>
          <a:xfrm>
            <a:off x="1733005" y="1154546"/>
            <a:ext cx="8739052" cy="4828244"/>
          </a:xfrm>
        </p:spPr>
        <p:txBody>
          <a:bodyPr/>
          <a:lstStyle/>
          <a:p>
            <a:pPr eaLnBrk="1" hangingPunct="1">
              <a:lnSpc>
                <a:spcPct val="80000"/>
              </a:lnSpc>
              <a:buNone/>
              <a:defRPr/>
            </a:pPr>
            <a:endParaRPr lang="en-US" sz="2400" b="1" dirty="0">
              <a:solidFill>
                <a:schemeClr val="accent6">
                  <a:lumMod val="75000"/>
                </a:schemeClr>
              </a:solidFill>
            </a:endParaRPr>
          </a:p>
          <a:p>
            <a:pPr eaLnBrk="1" hangingPunct="1">
              <a:lnSpc>
                <a:spcPct val="80000"/>
              </a:lnSpc>
              <a:defRPr/>
            </a:pPr>
            <a:r>
              <a:rPr lang="en-US" dirty="0"/>
              <a:t>Provide clear and professional communication squadron wide using the Slack application.</a:t>
            </a:r>
          </a:p>
        </p:txBody>
      </p:sp>
    </p:spTree>
    <p:extLst>
      <p:ext uri="{BB962C8B-B14F-4D97-AF65-F5344CB8AC3E}">
        <p14:creationId xmlns:p14="http://schemas.microsoft.com/office/powerpoint/2010/main" val="83126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805" y="1"/>
            <a:ext cx="7771963" cy="1143239"/>
          </a:xfrm>
        </p:spPr>
        <p:txBody>
          <a:bodyPr/>
          <a:lstStyle/>
          <a:p>
            <a:r>
              <a:rPr lang="en-US" dirty="0">
                <a:solidFill>
                  <a:schemeClr val="accent6">
                    <a:lumMod val="75000"/>
                  </a:schemeClr>
                </a:solidFill>
              </a:rPr>
              <a:t>Overview</a:t>
            </a:r>
          </a:p>
        </p:txBody>
      </p:sp>
      <p:sp>
        <p:nvSpPr>
          <p:cNvPr id="3" name="Content Placeholder 2"/>
          <p:cNvSpPr>
            <a:spLocks noGrp="1"/>
          </p:cNvSpPr>
          <p:nvPr>
            <p:ph idx="1"/>
          </p:nvPr>
        </p:nvSpPr>
        <p:spPr/>
        <p:txBody>
          <a:bodyPr/>
          <a:lstStyle/>
          <a:p>
            <a:r>
              <a:rPr lang="en-US" dirty="0"/>
              <a:t>What is Slack</a:t>
            </a:r>
          </a:p>
          <a:p>
            <a:r>
              <a:rPr lang="en-US" dirty="0"/>
              <a:t>Different channels and their functions</a:t>
            </a:r>
          </a:p>
          <a:p>
            <a:r>
              <a:rPr lang="en-US" dirty="0"/>
              <a:t>How to post on Slack and when </a:t>
            </a:r>
          </a:p>
          <a:p>
            <a:r>
              <a:rPr lang="en-US" dirty="0"/>
              <a:t>How to find information</a:t>
            </a:r>
          </a:p>
          <a:p>
            <a:r>
              <a:rPr lang="en-US" dirty="0"/>
              <a:t>Questions</a:t>
            </a:r>
          </a:p>
        </p:txBody>
      </p:sp>
    </p:spTree>
    <p:extLst>
      <p:ext uri="{BB962C8B-B14F-4D97-AF65-F5344CB8AC3E}">
        <p14:creationId xmlns:p14="http://schemas.microsoft.com/office/powerpoint/2010/main" val="169826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694" y="-7173"/>
            <a:ext cx="10362617" cy="1143239"/>
          </a:xfrm>
        </p:spPr>
        <p:txBody>
          <a:bodyPr wrap="square" anchor="ctr">
            <a:normAutofit/>
          </a:bodyPr>
          <a:lstStyle/>
          <a:p>
            <a:r>
              <a:rPr lang="en-US"/>
              <a:t>What is Slack</a:t>
            </a:r>
          </a:p>
        </p:txBody>
      </p:sp>
      <p:pic>
        <p:nvPicPr>
          <p:cNvPr id="4" name="Picture 3">
            <a:extLst>
              <a:ext uri="{FF2B5EF4-FFF2-40B4-BE49-F238E27FC236}">
                <a16:creationId xmlns:a16="http://schemas.microsoft.com/office/drawing/2014/main" id="{DE4C919C-AB50-4EB1-ADCF-23AC74815B91}"/>
              </a:ext>
            </a:extLst>
          </p:cNvPr>
          <p:cNvPicPr>
            <a:picLocks noChangeAspect="1"/>
          </p:cNvPicPr>
          <p:nvPr/>
        </p:nvPicPr>
        <p:blipFill>
          <a:blip r:embed="rId2"/>
          <a:stretch>
            <a:fillRect/>
          </a:stretch>
        </p:blipFill>
        <p:spPr>
          <a:xfrm>
            <a:off x="941399" y="2183640"/>
            <a:ext cx="5088092" cy="2849331"/>
          </a:xfrm>
          <a:prstGeom prst="rect">
            <a:avLst/>
          </a:prstGeom>
          <a:noFill/>
        </p:spPr>
      </p:pic>
      <p:sp>
        <p:nvSpPr>
          <p:cNvPr id="3" name="Content Placeholder 2"/>
          <p:cNvSpPr>
            <a:spLocks noGrp="1"/>
          </p:cNvSpPr>
          <p:nvPr>
            <p:ph sz="half" idx="2"/>
          </p:nvPr>
        </p:nvSpPr>
        <p:spPr>
          <a:xfrm>
            <a:off x="6215926" y="1550619"/>
            <a:ext cx="5088092" cy="4115373"/>
          </a:xfrm>
        </p:spPr>
        <p:txBody>
          <a:bodyPr wrap="square" anchor="t">
            <a:normAutofit lnSpcReduction="10000"/>
          </a:bodyPr>
          <a:lstStyle/>
          <a:p>
            <a:pPr marL="0" indent="0" algn="ctr">
              <a:lnSpc>
                <a:spcPct val="90000"/>
              </a:lnSpc>
              <a:buNone/>
            </a:pPr>
            <a:r>
              <a:rPr lang="en-US" dirty="0"/>
              <a:t>Slack is a commercial communication app used by the 336</a:t>
            </a:r>
            <a:r>
              <a:rPr lang="en-US" baseline="30000" dirty="0"/>
              <a:t>th</a:t>
            </a:r>
            <a:r>
              <a:rPr lang="en-US" dirty="0"/>
              <a:t> TRS to ensure vital information is being relayed to all Airmen/Guardians in training in a clear, concise, and timely manner. </a:t>
            </a:r>
          </a:p>
          <a:p>
            <a:pPr marL="0" indent="0">
              <a:lnSpc>
                <a:spcPct val="90000"/>
              </a:lnSpc>
              <a:buNone/>
            </a:pPr>
            <a:endParaRPr lang="en-US" dirty="0"/>
          </a:p>
          <a:p>
            <a:pPr>
              <a:lnSpc>
                <a:spcPct val="90000"/>
              </a:lnSpc>
            </a:pPr>
            <a:r>
              <a:rPr lang="en-US" dirty="0"/>
              <a:t>The squadron workspace is titled 336 TRS Airmen Info Space. </a:t>
            </a:r>
            <a:r>
              <a:rPr lang="en-US" sz="2800" b="0" i="0" dirty="0">
                <a:solidFill>
                  <a:schemeClr val="accent6"/>
                </a:solidFill>
                <a:effectLst/>
                <a:latin typeface="Slack-Lato"/>
              </a:rPr>
              <a:t>336-barracks.slack.com</a:t>
            </a:r>
            <a:endParaRPr lang="en-US" sz="2800" dirty="0">
              <a:solidFill>
                <a:schemeClr val="accent6"/>
              </a:solidFill>
            </a:endParaRPr>
          </a:p>
          <a:p>
            <a:pPr marL="0" indent="0">
              <a:lnSpc>
                <a:spcPct val="90000"/>
              </a:lnSpc>
              <a:buNone/>
            </a:pPr>
            <a:endParaRPr lang="en-US" dirty="0"/>
          </a:p>
        </p:txBody>
      </p:sp>
    </p:spTree>
    <p:extLst>
      <p:ext uri="{BB962C8B-B14F-4D97-AF65-F5344CB8AC3E}">
        <p14:creationId xmlns:p14="http://schemas.microsoft.com/office/powerpoint/2010/main" val="2965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Who is on Slack</a:t>
            </a:r>
          </a:p>
        </p:txBody>
      </p:sp>
      <p:sp>
        <p:nvSpPr>
          <p:cNvPr id="3" name="Content Placeholder 2"/>
          <p:cNvSpPr>
            <a:spLocks noGrp="1"/>
          </p:cNvSpPr>
          <p:nvPr>
            <p:ph sz="half" idx="1"/>
          </p:nvPr>
        </p:nvSpPr>
        <p:spPr>
          <a:xfrm>
            <a:off x="941398" y="1550619"/>
            <a:ext cx="9784513" cy="4822046"/>
          </a:xfrm>
        </p:spPr>
        <p:txBody>
          <a:bodyPr/>
          <a:lstStyle/>
          <a:p>
            <a:r>
              <a:rPr lang="en-US" sz="2800" dirty="0"/>
              <a:t>Everyone assigned to the 336</a:t>
            </a:r>
            <a:r>
              <a:rPr lang="en-US" sz="2800" baseline="30000" dirty="0"/>
              <a:t>th</a:t>
            </a:r>
            <a:r>
              <a:rPr lang="en-US" sz="2800" dirty="0"/>
              <a:t> TRS has access to the Slack workspace. This includes Airmen/Guardians in training, MTLs, squadron leadership (Commander, Director of Operations, Superintendent, First Sergeant), and Instructors.</a:t>
            </a:r>
          </a:p>
          <a:p>
            <a:pPr marL="0" indent="0">
              <a:buNone/>
            </a:pPr>
            <a:endParaRPr lang="en-US" sz="2800" dirty="0"/>
          </a:p>
          <a:p>
            <a:r>
              <a:rPr lang="en-US" sz="2800" dirty="0"/>
              <a:t>It is important to keep all communication on the workspace </a:t>
            </a:r>
            <a:r>
              <a:rPr lang="en-US" sz="2800" b="1" dirty="0"/>
              <a:t>STRICTLY PROFESSIONAL</a:t>
            </a:r>
            <a:r>
              <a:rPr lang="en-US" sz="2800" dirty="0"/>
              <a:t> and practice proper etiquette when active on the app. DO NOT post anything you wouldn’t want leadership to see. </a:t>
            </a:r>
          </a:p>
        </p:txBody>
      </p:sp>
    </p:spTree>
    <p:extLst>
      <p:ext uri="{BB962C8B-B14F-4D97-AF65-F5344CB8AC3E}">
        <p14:creationId xmlns:p14="http://schemas.microsoft.com/office/powerpoint/2010/main" val="124014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Mandatory Channels</a:t>
            </a:r>
          </a:p>
        </p:txBody>
      </p:sp>
      <p:sp>
        <p:nvSpPr>
          <p:cNvPr id="3" name="Content Placeholder 2"/>
          <p:cNvSpPr>
            <a:spLocks noGrp="1"/>
          </p:cNvSpPr>
          <p:nvPr>
            <p:ph sz="half" idx="1"/>
          </p:nvPr>
        </p:nvSpPr>
        <p:spPr>
          <a:xfrm>
            <a:off x="941399" y="1136067"/>
            <a:ext cx="4376190" cy="5405410"/>
          </a:xfrm>
        </p:spPr>
        <p:txBody>
          <a:bodyPr/>
          <a:lstStyle/>
          <a:p>
            <a:r>
              <a:rPr lang="en-US" sz="2800" dirty="0"/>
              <a:t>#general</a:t>
            </a:r>
          </a:p>
          <a:p>
            <a:r>
              <a:rPr lang="en-US" sz="2800" dirty="0"/>
              <a:t>#airmen-guidance                           </a:t>
            </a:r>
          </a:p>
          <a:p>
            <a:r>
              <a:rPr lang="en-US" sz="2800" dirty="0"/>
              <a:t>#cq_pa-announcements</a:t>
            </a:r>
          </a:p>
          <a:p>
            <a:r>
              <a:rPr lang="en-US" sz="2800" dirty="0"/>
              <a:t>#final-formation-news</a:t>
            </a:r>
          </a:p>
          <a:p>
            <a:r>
              <a:rPr lang="en-US" sz="2800" dirty="0"/>
              <a:t>#questions</a:t>
            </a:r>
          </a:p>
          <a:p>
            <a:r>
              <a:rPr lang="en-US" sz="2800" dirty="0"/>
              <a:t>#study_groups</a:t>
            </a:r>
          </a:p>
          <a:p>
            <a:r>
              <a:rPr lang="en-US" sz="2800" dirty="0"/>
              <a:t>#course-start-rosters</a:t>
            </a:r>
          </a:p>
          <a:p>
            <a:r>
              <a:rPr lang="en-US" sz="2800" dirty="0"/>
              <a:t>#hurricane_info</a:t>
            </a:r>
            <a:endParaRPr lang="en-US" sz="1400" dirty="0"/>
          </a:p>
        </p:txBody>
      </p:sp>
      <p:sp>
        <p:nvSpPr>
          <p:cNvPr id="4" name="TextBox 3">
            <a:extLst>
              <a:ext uri="{FF2B5EF4-FFF2-40B4-BE49-F238E27FC236}">
                <a16:creationId xmlns:a16="http://schemas.microsoft.com/office/drawing/2014/main" id="{2211FA65-C051-4FFA-BEA6-C0FB74A688F4}"/>
              </a:ext>
            </a:extLst>
          </p:cNvPr>
          <p:cNvSpPr txBox="1"/>
          <p:nvPr/>
        </p:nvSpPr>
        <p:spPr>
          <a:xfrm>
            <a:off x="6400800" y="1645920"/>
            <a:ext cx="523318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You will be automatically added to most of these channels when you accept your Slack invitation.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To add channels to your Slack homepage, scroll down to the bottom of you channels list and select Add Channel. From there you will see all channels available to the 336</a:t>
            </a:r>
            <a:r>
              <a:rPr lang="en-US" sz="2000" baseline="30000" dirty="0"/>
              <a:t>th</a:t>
            </a:r>
            <a:r>
              <a:rPr lang="en-US" sz="2000" dirty="0"/>
              <a:t> TRS.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Once you find the channel you want to join, select Join Channel and it will show up on your homepage.</a:t>
            </a:r>
          </a:p>
        </p:txBody>
      </p:sp>
    </p:spTree>
    <p:extLst>
      <p:ext uri="{BB962C8B-B14F-4D97-AF65-F5344CB8AC3E}">
        <p14:creationId xmlns:p14="http://schemas.microsoft.com/office/powerpoint/2010/main" val="40412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Mandatory Channels</a:t>
            </a:r>
          </a:p>
        </p:txBody>
      </p:sp>
      <p:sp>
        <p:nvSpPr>
          <p:cNvPr id="3" name="Content Placeholder 2"/>
          <p:cNvSpPr>
            <a:spLocks noGrp="1"/>
          </p:cNvSpPr>
          <p:nvPr>
            <p:ph sz="half" idx="1"/>
          </p:nvPr>
        </p:nvSpPr>
        <p:spPr>
          <a:xfrm>
            <a:off x="0" y="1136067"/>
            <a:ext cx="12084148" cy="4223724"/>
          </a:xfrm>
        </p:spPr>
        <p:txBody>
          <a:bodyPr/>
          <a:lstStyle/>
          <a:p>
            <a:r>
              <a:rPr lang="en-US" sz="2800" dirty="0"/>
              <a:t>#general </a:t>
            </a:r>
          </a:p>
          <a:p>
            <a:pPr lvl="1">
              <a:buFont typeface="Courier New" panose="02070309020205020404" pitchFamily="49" charset="0"/>
              <a:buChar char="o"/>
            </a:pPr>
            <a:r>
              <a:rPr lang="en-US" sz="1600" dirty="0"/>
              <a:t>This channel is used to provide general information to the squadron. This includes accountability times, announcements, reminders, schedules etc</a:t>
            </a:r>
            <a:r>
              <a:rPr lang="en-US" sz="1800" dirty="0"/>
              <a:t>.   </a:t>
            </a:r>
          </a:p>
          <a:p>
            <a:r>
              <a:rPr lang="en-US" sz="2800" dirty="0"/>
              <a:t>#airmen-guidance </a:t>
            </a:r>
          </a:p>
          <a:p>
            <a:pPr lvl="1">
              <a:buFont typeface="Courier New" panose="02070309020205020404" pitchFamily="49" charset="0"/>
              <a:buChar char="o"/>
            </a:pPr>
            <a:r>
              <a:rPr lang="en-US" sz="1600" dirty="0"/>
              <a:t>This channel provides the information needed to succeed in tech school. This includes AFIs, updated hours of operation, any changes to squadron policy etc. This is also where the Wolf Packet is located.</a:t>
            </a:r>
          </a:p>
          <a:p>
            <a:r>
              <a:rPr lang="en-US" sz="2800" dirty="0"/>
              <a:t>#cq_pa-announcements</a:t>
            </a:r>
          </a:p>
          <a:p>
            <a:pPr lvl="1">
              <a:buFont typeface="Courier New" panose="02070309020205020404" pitchFamily="49" charset="0"/>
              <a:buChar char="o"/>
            </a:pPr>
            <a:r>
              <a:rPr lang="en-US" sz="1600" dirty="0"/>
              <a:t>This channel is for announcements made by Smith and Holbrook CQ. This includes weather alerts, hours of darkness, when the squadron is released for the day etc. This channel is also used to call Airmen/Guardians down to CQ if needed.</a:t>
            </a:r>
          </a:p>
          <a:p>
            <a:r>
              <a:rPr lang="en-US" sz="2800" dirty="0"/>
              <a:t>#final-formation-news</a:t>
            </a:r>
          </a:p>
          <a:p>
            <a:pPr lvl="1">
              <a:buFont typeface="Courier New" panose="02070309020205020404" pitchFamily="49" charset="0"/>
              <a:buChar char="o"/>
            </a:pPr>
            <a:r>
              <a:rPr lang="en-US" sz="1600" dirty="0"/>
              <a:t>This channel is for the MTLs to post daily hot sheets/final formation news. This includes the times and location of briefs held that day, a list of Airmen/Guardians who need to report to the MTL, curfew etc.</a:t>
            </a:r>
          </a:p>
          <a:p>
            <a:pPr marL="453245" lvl="1" indent="0">
              <a:buNone/>
            </a:pPr>
            <a:endParaRPr lang="en-US" sz="2000" b="1" dirty="0"/>
          </a:p>
        </p:txBody>
      </p:sp>
      <p:sp>
        <p:nvSpPr>
          <p:cNvPr id="5" name="TextBox 4">
            <a:extLst>
              <a:ext uri="{FF2B5EF4-FFF2-40B4-BE49-F238E27FC236}">
                <a16:creationId xmlns:a16="http://schemas.microsoft.com/office/drawing/2014/main" id="{17FDCE90-4D92-4CFC-AA81-43DECAA12661}"/>
              </a:ext>
            </a:extLst>
          </p:cNvPr>
          <p:cNvSpPr txBox="1"/>
          <p:nvPr/>
        </p:nvSpPr>
        <p:spPr>
          <a:xfrm>
            <a:off x="450166" y="5567188"/>
            <a:ext cx="11183816" cy="1046440"/>
          </a:xfrm>
          <a:prstGeom prst="rect">
            <a:avLst/>
          </a:prstGeom>
          <a:noFill/>
        </p:spPr>
        <p:txBody>
          <a:bodyPr wrap="square" rtlCol="0">
            <a:spAutoFit/>
          </a:bodyPr>
          <a:lstStyle/>
          <a:p>
            <a:r>
              <a:rPr lang="en-US" sz="2400" b="1" dirty="0"/>
              <a:t>**ONLY LEADERSHIP, AIRMAN/GUARDIAN LEADERS AND AUTHORIZED INDIVIDUALS MAY POST IN THESE CHANNELS. </a:t>
            </a:r>
          </a:p>
          <a:p>
            <a:endParaRPr lang="en-US" dirty="0"/>
          </a:p>
        </p:txBody>
      </p:sp>
    </p:spTree>
    <p:extLst>
      <p:ext uri="{BB962C8B-B14F-4D97-AF65-F5344CB8AC3E}">
        <p14:creationId xmlns:p14="http://schemas.microsoft.com/office/powerpoint/2010/main" val="393361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691" y="-240240"/>
            <a:ext cx="10362617" cy="1143239"/>
          </a:xfrm>
        </p:spPr>
        <p:txBody>
          <a:bodyPr/>
          <a:lstStyle/>
          <a:p>
            <a:r>
              <a:rPr lang="en-US" dirty="0">
                <a:solidFill>
                  <a:schemeClr val="accent6">
                    <a:lumMod val="75000"/>
                  </a:schemeClr>
                </a:solidFill>
              </a:rPr>
              <a:t>Mandatory Channels</a:t>
            </a:r>
          </a:p>
        </p:txBody>
      </p:sp>
      <p:sp>
        <p:nvSpPr>
          <p:cNvPr id="3" name="Content Placeholder 2"/>
          <p:cNvSpPr>
            <a:spLocks noGrp="1"/>
          </p:cNvSpPr>
          <p:nvPr>
            <p:ph sz="half" idx="1"/>
          </p:nvPr>
        </p:nvSpPr>
        <p:spPr>
          <a:xfrm>
            <a:off x="0" y="1136066"/>
            <a:ext cx="8946723" cy="3253053"/>
          </a:xfrm>
        </p:spPr>
        <p:txBody>
          <a:bodyPr/>
          <a:lstStyle/>
          <a:p>
            <a:r>
              <a:rPr lang="en-US" sz="2800" dirty="0"/>
              <a:t>#questions</a:t>
            </a:r>
          </a:p>
          <a:p>
            <a:pPr lvl="1">
              <a:buFont typeface="Courier New" panose="02070309020205020404" pitchFamily="49" charset="0"/>
              <a:buChar char="o"/>
            </a:pPr>
            <a:r>
              <a:rPr lang="en-US" sz="1600" dirty="0"/>
              <a:t>This channel is for Airmen/Guardians to ask for/offer assistance to/from the squadron. This channel should be used ONLY if chain of command was followed.</a:t>
            </a:r>
          </a:p>
          <a:p>
            <a:r>
              <a:rPr lang="en-US" sz="2800" dirty="0"/>
              <a:t>#study_groups</a:t>
            </a:r>
          </a:p>
          <a:p>
            <a:pPr lvl="1">
              <a:buFont typeface="Courier New" panose="02070309020205020404" pitchFamily="49" charset="0"/>
              <a:buChar char="o"/>
            </a:pPr>
            <a:r>
              <a:rPr lang="en-US" sz="1600" dirty="0"/>
              <a:t>This channel is used for students to coordinate and host study groups. You may also post study material or references related to official classes.</a:t>
            </a:r>
          </a:p>
          <a:p>
            <a:r>
              <a:rPr lang="en-US" sz="2800" dirty="0"/>
              <a:t>#course-start-rosters</a:t>
            </a:r>
          </a:p>
          <a:p>
            <a:pPr lvl="1">
              <a:buFont typeface="Courier New" panose="02070309020205020404" pitchFamily="49" charset="0"/>
              <a:buChar char="o"/>
            </a:pPr>
            <a:r>
              <a:rPr lang="en-US" sz="1600" dirty="0"/>
              <a:t>This channel is where the MTLs post class rosters. If you are waiting to start class, you will check this channel weekly.</a:t>
            </a:r>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800" dirty="0"/>
          </a:p>
          <a:p>
            <a:pPr lvl="1">
              <a:buFont typeface="Courier New" panose="02070309020205020404" pitchFamily="49" charset="0"/>
              <a:buChar char="o"/>
            </a:pPr>
            <a:endParaRPr lang="en-US" sz="1800" dirty="0"/>
          </a:p>
        </p:txBody>
      </p:sp>
      <p:sp>
        <p:nvSpPr>
          <p:cNvPr id="4" name="Isosceles Triangle 3">
            <a:extLst>
              <a:ext uri="{FF2B5EF4-FFF2-40B4-BE49-F238E27FC236}">
                <a16:creationId xmlns:a16="http://schemas.microsoft.com/office/drawing/2014/main" id="{4FFCC2F7-0B9D-432F-BA71-57C518BC8052}"/>
              </a:ext>
            </a:extLst>
          </p:cNvPr>
          <p:cNvSpPr/>
          <p:nvPr/>
        </p:nvSpPr>
        <p:spPr bwMode="auto">
          <a:xfrm>
            <a:off x="8840083" y="1325781"/>
            <a:ext cx="3177243" cy="2542834"/>
          </a:xfrm>
          <a:prstGeom prst="triangle">
            <a:avLst>
              <a:gd name="adj" fmla="val 4951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600" dirty="0">
              <a:ln w="0"/>
              <a:solidFill>
                <a:schemeClr val="tx1"/>
              </a:solidFill>
              <a:effectLst>
                <a:outerShdw blurRad="38100" dist="19050" dir="2700000" algn="tl" rotWithShape="0">
                  <a:schemeClr val="dk1">
                    <a:alpha val="40000"/>
                  </a:schemeClr>
                </a:outerShdw>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2200" dirty="0">
              <a:ln w="0"/>
              <a:solidFill>
                <a:schemeClr val="tx1"/>
              </a:solidFill>
              <a:effectLst>
                <a:outerShdw blurRad="38100" dist="19050" dir="2700000" algn="tl" rotWithShape="0">
                  <a:schemeClr val="dk1">
                    <a:alpha val="40000"/>
                  </a:schemeClr>
                </a:outerShdw>
              </a:effectLst>
              <a:latin typeface="Arial" charset="0"/>
            </a:endParaRPr>
          </a:p>
        </p:txBody>
      </p:sp>
      <p:sp>
        <p:nvSpPr>
          <p:cNvPr id="6" name="TextBox 5">
            <a:extLst>
              <a:ext uri="{FF2B5EF4-FFF2-40B4-BE49-F238E27FC236}">
                <a16:creationId xmlns:a16="http://schemas.microsoft.com/office/drawing/2014/main" id="{15F8F30B-0A14-46FA-AC78-39596DBB37AE}"/>
              </a:ext>
            </a:extLst>
          </p:cNvPr>
          <p:cNvSpPr txBox="1"/>
          <p:nvPr/>
        </p:nvSpPr>
        <p:spPr>
          <a:xfrm>
            <a:off x="9247018" y="1858189"/>
            <a:ext cx="2363371" cy="2031325"/>
          </a:xfrm>
          <a:prstGeom prst="rect">
            <a:avLst/>
          </a:prstGeom>
          <a:noFill/>
        </p:spPr>
        <p:txBody>
          <a:bodyPr wrap="square" rtlCol="0">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i="0" u="none" strike="noStrike" normalizeH="0" baseline="0" dirty="0">
                <a:ln w="0"/>
                <a:solidFill>
                  <a:schemeClr val="tx1"/>
                </a:solidFill>
                <a:effectLst>
                  <a:outerShdw blurRad="38100" dist="19050" dir="2700000" algn="tl" rotWithShape="0">
                    <a:schemeClr val="dk1">
                      <a:alpha val="40000"/>
                    </a:schemeClr>
                  </a:outerShdw>
                </a:effectLst>
                <a:latin typeface="Arial" charset="0"/>
              </a:rPr>
              <a:t>Slack</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i="0" u="none" strike="noStrike" normalizeH="0" baseline="0" dirty="0">
              <a:ln w="0"/>
              <a:solidFill>
                <a:schemeClr val="tx1"/>
              </a:solidFill>
              <a:effectLst>
                <a:outerShdw blurRad="38100" dist="19050" dir="2700000" algn="tl" rotWithShape="0">
                  <a:schemeClr val="dk1">
                    <a:alpha val="40000"/>
                  </a:schemeClr>
                </a:outerShdw>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a:ln w="0"/>
                <a:solidFill>
                  <a:schemeClr val="tx1"/>
                </a:solidFill>
                <a:effectLst>
                  <a:outerShdw blurRad="38100" dist="19050" dir="2700000" algn="tl" rotWithShape="0">
                    <a:schemeClr val="dk1">
                      <a:alpha val="40000"/>
                    </a:schemeClr>
                  </a:outerShdw>
                </a:effectLst>
                <a:latin typeface="Arial" charset="0"/>
              </a:rPr>
              <a:t>Airmen/Guardian</a:t>
            </a:r>
          </a:p>
          <a:p>
            <a:pPr marL="0" marR="0" indent="0" algn="ctr" defTabSz="914400" rtl="0" eaLnBrk="0" fontAlgn="base" latinLnBrk="0" hangingPunct="0">
              <a:lnSpc>
                <a:spcPct val="100000"/>
              </a:lnSpc>
              <a:spcBef>
                <a:spcPct val="0"/>
              </a:spcBef>
              <a:spcAft>
                <a:spcPct val="0"/>
              </a:spcAft>
              <a:buClrTx/>
              <a:buSzTx/>
              <a:buFontTx/>
              <a:buNone/>
              <a:tabLst/>
            </a:pPr>
            <a:r>
              <a:rPr lang="en-US" dirty="0">
                <a:ln w="0"/>
                <a:solidFill>
                  <a:schemeClr val="tx1"/>
                </a:solidFill>
                <a:effectLst>
                  <a:outerShdw blurRad="38100" dist="19050" dir="2700000" algn="tl" rotWithShape="0">
                    <a:schemeClr val="dk1">
                      <a:alpha val="40000"/>
                    </a:schemeClr>
                  </a:outerShdw>
                </a:effectLst>
                <a:latin typeface="Arial" charset="0"/>
              </a:rPr>
              <a:t> Leaders</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n w="0"/>
              <a:solidFill>
                <a:schemeClr val="tx1"/>
              </a:solidFill>
              <a:effectLst>
                <a:outerShdw blurRad="38100" dist="19050" dir="2700000" algn="tl" rotWithShape="0">
                  <a:schemeClr val="dk1">
                    <a:alpha val="40000"/>
                  </a:schemeClr>
                </a:outerShdw>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n w="0"/>
                <a:solidFill>
                  <a:schemeClr val="tx1"/>
                </a:solidFill>
                <a:effectLst>
                  <a:outerShdw blurRad="38100" dist="19050" dir="2700000" algn="tl" rotWithShape="0">
                    <a:schemeClr val="dk1">
                      <a:alpha val="40000"/>
                    </a:schemeClr>
                  </a:outerShdw>
                </a:effectLst>
                <a:latin typeface="Arial" charset="0"/>
              </a:rPr>
              <a:t>Floor/ Bay Chiefs</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n w="0"/>
              <a:solidFill>
                <a:schemeClr val="tx1"/>
              </a:solidFill>
              <a:effectLst>
                <a:outerShdw blurRad="38100" dist="19050" dir="2700000" algn="tl" rotWithShape="0">
                  <a:schemeClr val="dk1">
                    <a:alpha val="40000"/>
                  </a:schemeClr>
                </a:outerShdw>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dirty="0">
                <a:ln w="0"/>
                <a:effectLst>
                  <a:outerShdw blurRad="38100" dist="19050" dir="2700000" algn="tl" rotWithShape="0">
                    <a:schemeClr val="dk1">
                      <a:alpha val="40000"/>
                    </a:schemeClr>
                  </a:outerShdw>
                </a:effectLst>
              </a:rPr>
              <a:t>Roommate/Peers</a:t>
            </a:r>
            <a:endParaRPr lang="en-US" sz="1400" dirty="0">
              <a:ln w="0"/>
              <a:solidFill>
                <a:schemeClr val="tx1"/>
              </a:solidFill>
              <a:effectLst>
                <a:outerShdw blurRad="38100" dist="19050" dir="2700000" algn="tl" rotWithShape="0">
                  <a:schemeClr val="dk1">
                    <a:alpha val="40000"/>
                  </a:schemeClr>
                </a:outerShdw>
              </a:effectLst>
              <a:latin typeface="Arial" charset="0"/>
            </a:endParaRPr>
          </a:p>
          <a:p>
            <a:endParaRPr lang="en-US" dirty="0"/>
          </a:p>
        </p:txBody>
      </p:sp>
      <p:cxnSp>
        <p:nvCxnSpPr>
          <p:cNvPr id="10" name="Straight Connector 9">
            <a:extLst>
              <a:ext uri="{FF2B5EF4-FFF2-40B4-BE49-F238E27FC236}">
                <a16:creationId xmlns:a16="http://schemas.microsoft.com/office/drawing/2014/main" id="{4C0DE6ED-1F80-4444-80BA-9F774FA4C925}"/>
              </a:ext>
            </a:extLst>
          </p:cNvPr>
          <p:cNvCxnSpPr>
            <a:cxnSpLocks/>
          </p:cNvCxnSpPr>
          <p:nvPr/>
        </p:nvCxnSpPr>
        <p:spPr bwMode="auto">
          <a:xfrm>
            <a:off x="9847385" y="2217369"/>
            <a:ext cx="11254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0AA10D9F-20C7-4CDD-9341-6842B48A774A}"/>
              </a:ext>
            </a:extLst>
          </p:cNvPr>
          <p:cNvCxnSpPr>
            <a:cxnSpLocks/>
          </p:cNvCxnSpPr>
          <p:nvPr/>
        </p:nvCxnSpPr>
        <p:spPr bwMode="auto">
          <a:xfrm>
            <a:off x="9425354" y="2873852"/>
            <a:ext cx="196947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77875B36-4B16-4E4F-8D81-621256AD7223}"/>
              </a:ext>
            </a:extLst>
          </p:cNvPr>
          <p:cNvCxnSpPr>
            <a:cxnSpLocks/>
          </p:cNvCxnSpPr>
          <p:nvPr/>
        </p:nvCxnSpPr>
        <p:spPr bwMode="auto">
          <a:xfrm>
            <a:off x="9144000" y="3327008"/>
            <a:ext cx="246638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131920BE-C8E7-45ED-9118-81E4DF070FC0}"/>
              </a:ext>
            </a:extLst>
          </p:cNvPr>
          <p:cNvSpPr txBox="1"/>
          <p:nvPr/>
        </p:nvSpPr>
        <p:spPr>
          <a:xfrm>
            <a:off x="144194" y="5627076"/>
            <a:ext cx="11873132" cy="830997"/>
          </a:xfrm>
          <a:prstGeom prst="rect">
            <a:avLst/>
          </a:prstGeom>
          <a:noFill/>
        </p:spPr>
        <p:txBody>
          <a:bodyPr wrap="square" rtlCol="0">
            <a:spAutoFit/>
          </a:bodyPr>
          <a:lstStyle/>
          <a:p>
            <a:pPr marL="453245" lvl="1" indent="0">
              <a:buNone/>
            </a:pPr>
            <a:r>
              <a:rPr lang="en-US" sz="2400" dirty="0"/>
              <a:t>**All channels in Slack have a </a:t>
            </a:r>
            <a:r>
              <a:rPr lang="en-US" sz="2400" b="1" dirty="0"/>
              <a:t>SEARCH</a:t>
            </a:r>
            <a:r>
              <a:rPr lang="en-US" sz="2400" dirty="0"/>
              <a:t> function where you would first search the topic you need assistance on </a:t>
            </a:r>
            <a:r>
              <a:rPr lang="en-US" sz="2400" b="1" dirty="0"/>
              <a:t>BEFORE</a:t>
            </a:r>
            <a:r>
              <a:rPr lang="en-US" sz="2400" dirty="0"/>
              <a:t> asking in the channel.</a:t>
            </a:r>
          </a:p>
        </p:txBody>
      </p:sp>
      <p:sp>
        <p:nvSpPr>
          <p:cNvPr id="5" name="TextBox 4">
            <a:extLst>
              <a:ext uri="{FF2B5EF4-FFF2-40B4-BE49-F238E27FC236}">
                <a16:creationId xmlns:a16="http://schemas.microsoft.com/office/drawing/2014/main" id="{71393799-6874-49EC-9F08-0CE29A21086A}"/>
              </a:ext>
            </a:extLst>
          </p:cNvPr>
          <p:cNvSpPr txBox="1"/>
          <p:nvPr/>
        </p:nvSpPr>
        <p:spPr>
          <a:xfrm>
            <a:off x="0" y="4289454"/>
            <a:ext cx="11102634" cy="1477328"/>
          </a:xfrm>
          <a:prstGeom prst="rect">
            <a:avLst/>
          </a:prstGeom>
          <a:noFill/>
        </p:spPr>
        <p:txBody>
          <a:bodyPr wrap="square" rtlCol="0">
            <a:spAutoFit/>
          </a:bodyPr>
          <a:lstStyle/>
          <a:p>
            <a:pPr marL="457200" indent="-457200">
              <a:buFont typeface="Arial" panose="020B0604020202020204" pitchFamily="34" charset="0"/>
              <a:buChar char="•"/>
            </a:pPr>
            <a:r>
              <a:rPr lang="en-US" sz="2800" dirty="0"/>
              <a:t>#hurricane_info</a:t>
            </a:r>
          </a:p>
          <a:p>
            <a:pPr marL="742950" lvl="1" indent="-285750">
              <a:buFont typeface="Courier New" panose="02070309020205020404" pitchFamily="49" charset="0"/>
              <a:buChar char="o"/>
            </a:pPr>
            <a:r>
              <a:rPr lang="en-US" sz="1600" dirty="0"/>
              <a:t>Hurricanes and tropical storms are common in Mississippi. This channel is for leadership to post important weather updates, evacuation details, and hurricane preparedness references for the squadron during hurricane season.</a:t>
            </a:r>
          </a:p>
          <a:p>
            <a:endParaRPr lang="en-US" dirty="0"/>
          </a:p>
        </p:txBody>
      </p:sp>
    </p:spTree>
    <p:extLst>
      <p:ext uri="{BB962C8B-B14F-4D97-AF65-F5344CB8AC3E}">
        <p14:creationId xmlns:p14="http://schemas.microsoft.com/office/powerpoint/2010/main" val="262883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Additional Channels</a:t>
            </a:r>
          </a:p>
        </p:txBody>
      </p:sp>
      <p:sp>
        <p:nvSpPr>
          <p:cNvPr id="3" name="Content Placeholder 2"/>
          <p:cNvSpPr>
            <a:spLocks noGrp="1"/>
          </p:cNvSpPr>
          <p:nvPr>
            <p:ph sz="half" idx="1"/>
          </p:nvPr>
        </p:nvSpPr>
        <p:spPr>
          <a:xfrm>
            <a:off x="0" y="1012875"/>
            <a:ext cx="11704319" cy="4937760"/>
          </a:xfrm>
        </p:spPr>
        <p:txBody>
          <a:bodyPr/>
          <a:lstStyle/>
          <a:p>
            <a:r>
              <a:rPr lang="en-US" sz="2800" dirty="0"/>
              <a:t>#buyandsell</a:t>
            </a:r>
          </a:p>
          <a:p>
            <a:pPr lvl="1">
              <a:buFont typeface="Courier New" panose="02070309020205020404" pitchFamily="49" charset="0"/>
              <a:buChar char="o"/>
            </a:pPr>
            <a:r>
              <a:rPr lang="en-US" sz="1600" dirty="0"/>
              <a:t>This channel is for Airmen/Guardians in training to post any items they wish to sell or purchase in the squadron. Selling of squadron morale gear is </a:t>
            </a:r>
            <a:r>
              <a:rPr lang="en-US" sz="1600" b="1" dirty="0"/>
              <a:t>NOT AUTHORIZED</a:t>
            </a:r>
            <a:r>
              <a:rPr lang="en-US" sz="1600" dirty="0"/>
              <a:t>. It can only be purchased at the Wolf Shack. Selling of services or starting a business out of your dorm is also </a:t>
            </a:r>
            <a:r>
              <a:rPr lang="en-US" sz="1600" b="1" dirty="0"/>
              <a:t>NOT AUTHORIZED</a:t>
            </a:r>
            <a:r>
              <a:rPr lang="en-US" sz="1600" dirty="0"/>
              <a:t>.</a:t>
            </a:r>
          </a:p>
          <a:p>
            <a:r>
              <a:rPr lang="en-US" sz="2800" dirty="0"/>
              <a:t>#photos-and-videos</a:t>
            </a:r>
          </a:p>
          <a:p>
            <a:pPr lvl="1">
              <a:buFont typeface="Courier New" panose="02070309020205020404" pitchFamily="49" charset="0"/>
              <a:buChar char="o"/>
            </a:pPr>
            <a:r>
              <a:rPr lang="en-US" sz="1500" dirty="0"/>
              <a:t>This channel is used to post pictures of official events on Keesler AFB. Photographers are welcome to post here.</a:t>
            </a:r>
          </a:p>
          <a:p>
            <a:r>
              <a:rPr lang="en-US" sz="2800" dirty="0"/>
              <a:t>#pt_workouts</a:t>
            </a:r>
          </a:p>
          <a:p>
            <a:pPr lvl="1">
              <a:buFont typeface="Courier New" panose="02070309020205020404" pitchFamily="49" charset="0"/>
              <a:buChar char="o"/>
            </a:pPr>
            <a:r>
              <a:rPr lang="en-US" sz="1600" dirty="0"/>
              <a:t>This channel is used to post workout routines, schedule group PT sessions, and announce when the Beaver Boxes are open.</a:t>
            </a:r>
          </a:p>
          <a:p>
            <a:r>
              <a:rPr lang="en-US" sz="2800" dirty="0"/>
              <a:t>#morale-events</a:t>
            </a:r>
          </a:p>
          <a:p>
            <a:pPr lvl="1">
              <a:buFont typeface="Courier New" panose="02070309020205020404" pitchFamily="49" charset="0"/>
              <a:buChar char="o"/>
            </a:pPr>
            <a:r>
              <a:rPr lang="en-US" sz="1600" dirty="0"/>
              <a:t>This channel is used to update the squadron on upcoming morale events.</a:t>
            </a:r>
          </a:p>
          <a:p>
            <a:r>
              <a:rPr lang="en-US" sz="2800" dirty="0"/>
              <a:t>#guardians</a:t>
            </a:r>
          </a:p>
          <a:p>
            <a:pPr lvl="1">
              <a:buFont typeface="Courier New" panose="02070309020205020404" pitchFamily="49" charset="0"/>
              <a:buChar char="o"/>
            </a:pPr>
            <a:r>
              <a:rPr lang="en-US" sz="1600" dirty="0"/>
              <a:t>This channel is used to relay important information regarding the Space Force. *Mandatory for all Guardians</a:t>
            </a:r>
          </a:p>
          <a:p>
            <a:pPr marL="453245" lvl="1" indent="0">
              <a:buNone/>
            </a:pPr>
            <a:endParaRPr lang="en-US" sz="1600" dirty="0"/>
          </a:p>
        </p:txBody>
      </p:sp>
      <p:sp>
        <p:nvSpPr>
          <p:cNvPr id="6" name="TextBox 5">
            <a:extLst>
              <a:ext uri="{FF2B5EF4-FFF2-40B4-BE49-F238E27FC236}">
                <a16:creationId xmlns:a16="http://schemas.microsoft.com/office/drawing/2014/main" id="{FBD2CDF2-C689-4432-82DB-9DBFABFE35D9}"/>
              </a:ext>
            </a:extLst>
          </p:cNvPr>
          <p:cNvSpPr txBox="1"/>
          <p:nvPr/>
        </p:nvSpPr>
        <p:spPr>
          <a:xfrm>
            <a:off x="143312" y="6064798"/>
            <a:ext cx="10897190" cy="615553"/>
          </a:xfrm>
          <a:prstGeom prst="rect">
            <a:avLst/>
          </a:prstGeom>
          <a:noFill/>
        </p:spPr>
        <p:txBody>
          <a:bodyPr wrap="square" rtlCol="0">
            <a:spAutoFit/>
          </a:bodyPr>
          <a:lstStyle/>
          <a:p>
            <a:r>
              <a:rPr lang="en-US" sz="2000" b="1" dirty="0"/>
              <a:t>**PLEASE BE SURE TO POST CONTENT IN THE APPROPRIATE CHANNEL</a:t>
            </a:r>
          </a:p>
          <a:p>
            <a:endParaRPr lang="en-US" dirty="0"/>
          </a:p>
        </p:txBody>
      </p:sp>
    </p:spTree>
    <p:extLst>
      <p:ext uri="{BB962C8B-B14F-4D97-AF65-F5344CB8AC3E}">
        <p14:creationId xmlns:p14="http://schemas.microsoft.com/office/powerpoint/2010/main" val="28674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952C7D7AA8384C9B1596569BB0644B" ma:contentTypeVersion="0" ma:contentTypeDescription="Create a new document." ma:contentTypeScope="" ma:versionID="fc85617c302b367a2b8ad2b421f0db5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1FD3EF-E0A7-4F50-A407-F795844D9713}">
  <ds:schemaRefs>
    <ds:schemaRef ds:uri="http://schemas.microsoft.com/sharepoint/v3/contenttype/forms"/>
  </ds:schemaRefs>
</ds:datastoreItem>
</file>

<file path=customXml/itemProps2.xml><?xml version="1.0" encoding="utf-8"?>
<ds:datastoreItem xmlns:ds="http://schemas.openxmlformats.org/officeDocument/2006/customXml" ds:itemID="{70909E5F-ABA5-4C39-85C3-16C766861D79}">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84F24C7-42DC-421A-8B32-10204B4842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73748</TotalTime>
  <Words>932</Words>
  <Application>Microsoft Office PowerPoint</Application>
  <PresentationFormat>Widescreen</PresentationFormat>
  <Paragraphs>85</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Courier New</vt:lpstr>
      <vt:lpstr>Slack-Lato</vt:lpstr>
      <vt:lpstr>Times New Roman</vt:lpstr>
      <vt:lpstr>1_Default Design</vt:lpstr>
      <vt:lpstr>Custom Design</vt:lpstr>
      <vt:lpstr>PowerPoint Presentation</vt:lpstr>
      <vt:lpstr>PowerPoint Presentation</vt:lpstr>
      <vt:lpstr>Overview</vt:lpstr>
      <vt:lpstr>What is Slack</vt:lpstr>
      <vt:lpstr>Who is on Slack</vt:lpstr>
      <vt:lpstr>Mandatory Channels</vt:lpstr>
      <vt:lpstr>Mandatory Channels</vt:lpstr>
      <vt:lpstr>Mandatory Channels</vt:lpstr>
      <vt:lpstr>Additional Channels</vt:lpstr>
      <vt:lpstr>PowerPoint Presentation</vt:lpstr>
      <vt:lpstr>Questions?</vt:lpstr>
    </vt:vector>
  </TitlesOfParts>
  <Company>HQ USAF/______, Pentagon, DC 20330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Mokrovich, Justin P Maj MIL USAF AF/CVAS</dc:creator>
  <cp:lastModifiedBy>Kristina Mohammed</cp:lastModifiedBy>
  <cp:revision>4530</cp:revision>
  <cp:lastPrinted>2017-08-30T13:34:37Z</cp:lastPrinted>
  <dcterms:created xsi:type="dcterms:W3CDTF">2000-04-26T18:38:01Z</dcterms:created>
  <dcterms:modified xsi:type="dcterms:W3CDTF">2021-07-02T03:12:50Z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0x01010046952C7D7AA8384C9B1596569BB0644B</vt:lpwstr>
  </property>
</Properties>
</file>