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8CE-9863-4D54-9242-EB9E6B352D82}" type="datetimeFigureOut">
              <a:rPr lang="en-GB" smtClean="0"/>
              <a:t>12/03/2016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31A0-CD9F-4289-A987-4E8D036FE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93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8CE-9863-4D54-9242-EB9E6B352D82}" type="datetimeFigureOut">
              <a:rPr lang="en-GB" smtClean="0"/>
              <a:t>12/03/2016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31A0-CD9F-4289-A987-4E8D036FE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21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8CE-9863-4D54-9242-EB9E6B352D82}" type="datetimeFigureOut">
              <a:rPr lang="en-GB" smtClean="0"/>
              <a:t>12/03/2016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31A0-CD9F-4289-A987-4E8D036FE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3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8CE-9863-4D54-9242-EB9E6B352D82}" type="datetimeFigureOut">
              <a:rPr lang="en-GB" smtClean="0"/>
              <a:t>12/03/2016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31A0-CD9F-4289-A987-4E8D036FE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8CE-9863-4D54-9242-EB9E6B352D82}" type="datetimeFigureOut">
              <a:rPr lang="en-GB" smtClean="0"/>
              <a:t>12/03/2016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31A0-CD9F-4289-A987-4E8D036FE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91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8CE-9863-4D54-9242-EB9E6B352D82}" type="datetimeFigureOut">
              <a:rPr lang="en-GB" smtClean="0"/>
              <a:t>12/03/2016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31A0-CD9F-4289-A987-4E8D036FE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27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8CE-9863-4D54-9242-EB9E6B352D82}" type="datetimeFigureOut">
              <a:rPr lang="en-GB" smtClean="0"/>
              <a:t>12/03/2016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31A0-CD9F-4289-A987-4E8D036FE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3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8CE-9863-4D54-9242-EB9E6B352D82}" type="datetimeFigureOut">
              <a:rPr lang="en-GB" smtClean="0"/>
              <a:t>12/03/2016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31A0-CD9F-4289-A987-4E8D036FE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76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8CE-9863-4D54-9242-EB9E6B352D82}" type="datetimeFigureOut">
              <a:rPr lang="en-GB" smtClean="0"/>
              <a:t>12/03/2016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31A0-CD9F-4289-A987-4E8D036FE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35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8CE-9863-4D54-9242-EB9E6B352D82}" type="datetimeFigureOut">
              <a:rPr lang="en-GB" smtClean="0"/>
              <a:t>12/03/2016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31A0-CD9F-4289-A987-4E8D036FE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86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8CE-9863-4D54-9242-EB9E6B352D82}" type="datetimeFigureOut">
              <a:rPr lang="en-GB" smtClean="0"/>
              <a:t>12/03/2016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31A0-CD9F-4289-A987-4E8D036FE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0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48CE-9863-4D54-9242-EB9E6B352D82}" type="datetimeFigureOut">
              <a:rPr lang="en-GB" smtClean="0"/>
              <a:t>12/03/2016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31A0-CD9F-4289-A987-4E8D036FE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5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092" y="2547205"/>
            <a:ext cx="8504700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Storyboards – C5 Group</a:t>
            </a:r>
          </a:p>
          <a:p>
            <a:pPr algn="ctr"/>
            <a:r>
              <a:rPr 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Bargain Hunt</a:t>
            </a:r>
            <a:endParaRPr lang="en-US" sz="66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19070" y="5939481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</a:rPr>
              <a:t>Anas Sabbah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6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22" y="400567"/>
            <a:ext cx="8821381" cy="3972479"/>
          </a:xfrm>
          <a:ln w="381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25378" y="4810897"/>
            <a:ext cx="9154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first screen presented is the main screen of our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screen contains the user controlled character and 3 separate houses which the character can 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53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5378" y="4810897"/>
            <a:ext cx="915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time a house is entered it leads to a different screen which portrays the inside of the house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09" y="62728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114536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50" y="424902"/>
            <a:ext cx="7809524" cy="3923809"/>
          </a:xfrm>
        </p:spPr>
      </p:pic>
      <p:sp>
        <p:nvSpPr>
          <p:cNvPr id="5" name="TextBox 4"/>
          <p:cNvSpPr txBox="1"/>
          <p:nvPr/>
        </p:nvSpPr>
        <p:spPr>
          <a:xfrm>
            <a:off x="1225378" y="4810897"/>
            <a:ext cx="9154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house contains a Shopkeeper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house also contains different products which are shown in a list during shopkeeper dialogue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Shopkeepers have pre-set responses to different user-inputted commands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Shopkeepers are able to categorize bargain products based on price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98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5378" y="4810897"/>
            <a:ext cx="9154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Depending on user-inputted commands, the items will be physically presented and the shopkeeper will then be able to pickup their specified items depending on time </a:t>
            </a:r>
            <a:r>
              <a:rPr lang="en-GB" dirty="0" smtClean="0"/>
              <a:t>searched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*I will add the search function to the shopkeeper, so depending on which option is selected he will pick up a certain amount of items without user input (AI controlled)</a:t>
            </a:r>
          </a:p>
        </p:txBody>
      </p:sp>
      <p:pic>
        <p:nvPicPr>
          <p:cNvPr id="6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57" y="211138"/>
            <a:ext cx="7735711" cy="4351337"/>
          </a:xfrm>
        </p:spPr>
      </p:pic>
    </p:spTree>
    <p:extLst>
      <p:ext uri="{BB962C8B-B14F-4D97-AF65-F5344CB8AC3E}">
        <p14:creationId xmlns:p14="http://schemas.microsoft.com/office/powerpoint/2010/main" val="182557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57" y="211138"/>
            <a:ext cx="7735711" cy="4351337"/>
          </a:xfrm>
        </p:spPr>
      </p:pic>
      <p:sp>
        <p:nvSpPr>
          <p:cNvPr id="5" name="TextBox 4"/>
          <p:cNvSpPr txBox="1"/>
          <p:nvPr/>
        </p:nvSpPr>
        <p:spPr>
          <a:xfrm>
            <a:off x="1225378" y="4810897"/>
            <a:ext cx="9154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Once the shopkeeper has collected their item(s), the shopkeeper then </a:t>
            </a:r>
            <a:r>
              <a:rPr lang="en-GB" dirty="0" err="1" smtClean="0"/>
              <a:t>despawns</a:t>
            </a:r>
            <a:r>
              <a:rPr lang="en-GB" dirty="0" smtClean="0"/>
              <a:t> and the shop is then closed (each shopkeeper is 1-time only 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Items collected are stored in a hidden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can be repeated for each house until all the items are collected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79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14" y="420165"/>
            <a:ext cx="5773709" cy="4124077"/>
          </a:xfrm>
        </p:spPr>
      </p:pic>
      <p:sp>
        <p:nvSpPr>
          <p:cNvPr id="5" name="TextBox 4"/>
          <p:cNvSpPr txBox="1"/>
          <p:nvPr/>
        </p:nvSpPr>
        <p:spPr>
          <a:xfrm>
            <a:off x="1225378" y="4810897"/>
            <a:ext cx="915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Once the player has collected items from each shop, a final score is generated at the end and displayed on the screen signalling the end of the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21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Coventry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 Sabbah</dc:creator>
  <cp:lastModifiedBy>Anas Sabbah</cp:lastModifiedBy>
  <cp:revision>10</cp:revision>
  <dcterms:created xsi:type="dcterms:W3CDTF">2016-01-25T09:36:10Z</dcterms:created>
  <dcterms:modified xsi:type="dcterms:W3CDTF">2016-03-12T18:27:36Z</dcterms:modified>
</cp:coreProperties>
</file>