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60" r:id="rId3"/>
    <p:sldId id="259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84ED9-FA59-4674-BAFF-6E2D90E02D93}" type="datetimeFigureOut">
              <a:rPr lang="en-US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BE1AE-7F16-4A03-8B27-707A89DD5DF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BE1AE-7F16-4A03-8B27-707A89DD5DF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9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BE1AE-7F16-4A03-8B27-707A89DD5DF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BE1AE-7F16-4A03-8B27-707A89DD5DF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BE1AE-7F16-4A03-8B27-707A89DD5DF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7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BE1AE-7F16-4A03-8B27-707A89DD5DF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BE1AE-7F16-4A03-8B27-707A89DD5DF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6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62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7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0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6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89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F3ouVoEwb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0584" y="1164157"/>
            <a:ext cx="3946008" cy="2387600"/>
          </a:xfrm>
        </p:spPr>
        <p:txBody>
          <a:bodyPr/>
          <a:lstStyle/>
          <a:p>
            <a:pPr algn="l"/>
            <a:r>
              <a:rPr lang="en-US" dirty="0"/>
              <a:t>Group C5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9800" y="5219594"/>
            <a:ext cx="4045073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u="sng" dirty="0"/>
              <a:t>Members</a:t>
            </a:r>
            <a:r>
              <a:rPr lang="en-US" sz="2800" dirty="0"/>
              <a:t>: Anas, Ervis, Callum, Ben and Jordan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7441" y="5740107"/>
            <a:ext cx="6384925" cy="9531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Bargain Hunter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7" y="138346"/>
            <a:ext cx="6091406" cy="46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Coins placed across a map (4 screens) which the player collects to buy items </a:t>
            </a:r>
          </a:p>
          <a:p>
            <a:r>
              <a:rPr lang="en-US" dirty="0" smtClean="0"/>
              <a:t>The more coins the player chooses to cash in at a store the shopkeeper is able to search for longer</a:t>
            </a:r>
          </a:p>
          <a:p>
            <a:r>
              <a:rPr lang="en-US" dirty="0" smtClean="0"/>
              <a:t>Multiple stores which the player can buy items from</a:t>
            </a:r>
          </a:p>
          <a:p>
            <a:r>
              <a:rPr lang="en-US" dirty="0" smtClean="0"/>
              <a:t>Once all items player desires are bought they can then proceed to checkout</a:t>
            </a:r>
          </a:p>
          <a:p>
            <a:r>
              <a:rPr lang="en-US" dirty="0" smtClean="0"/>
              <a:t>A</a:t>
            </a:r>
            <a:r>
              <a:rPr lang="en-US" dirty="0"/>
              <a:t>* Algorithm was our chosen searching algorithm and is essential to our game, as it allowed our program to define the fastest possible route to reach the users selected product/item</a:t>
            </a:r>
          </a:p>
          <a:p>
            <a:r>
              <a:rPr lang="en-US" dirty="0"/>
              <a:t>Insertion sort was also implemented in order to organize the items which the user collects/has </a:t>
            </a:r>
            <a:r>
              <a:rPr lang="en-US" dirty="0" smtClean="0"/>
              <a:t>collected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Problem                        Resolution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Initially we struggled on making a start and </a:t>
            </a:r>
            <a:r>
              <a:rPr lang="en-US" sz="2000" dirty="0" smtClean="0"/>
              <a:t>making the first steps writing a program </a:t>
            </a:r>
            <a:endParaRPr lang="en-US" sz="2000" dirty="0"/>
          </a:p>
          <a:p>
            <a:r>
              <a:rPr lang="en-US" sz="2000" dirty="0"/>
              <a:t>Our previous background image caused issues when we tried to implement scrolling, cutting off parts of the game </a:t>
            </a:r>
            <a:endParaRPr lang="en-US" sz="2000" dirty="0" smtClean="0"/>
          </a:p>
          <a:p>
            <a:r>
              <a:rPr lang="en-US" sz="2000" dirty="0" smtClean="0"/>
              <a:t>Unit collision in map, the user-controlled character clashes with some objects but not others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We </a:t>
            </a:r>
            <a:r>
              <a:rPr lang="en-US" sz="2000" dirty="0" smtClean="0"/>
              <a:t>then conducted </a:t>
            </a:r>
            <a:r>
              <a:rPr lang="en-US" sz="2000" dirty="0"/>
              <a:t>some individual research and following a </a:t>
            </a:r>
            <a:r>
              <a:rPr lang="en-US" sz="2000" dirty="0" smtClean="0"/>
              <a:t>discussion came </a:t>
            </a:r>
            <a:r>
              <a:rPr lang="en-US" sz="2000" dirty="0"/>
              <a:t>to a conclusion to use Pygame</a:t>
            </a:r>
          </a:p>
          <a:p>
            <a:r>
              <a:rPr lang="en-US" sz="2000" dirty="0"/>
              <a:t>In order to fix this problem and retain the same background image we removed the scrolling feature from the game and implemented multiple screens </a:t>
            </a:r>
            <a:endParaRPr lang="en-US" sz="2000" dirty="0" smtClean="0"/>
          </a:p>
          <a:p>
            <a:r>
              <a:rPr lang="en-US" sz="2000" dirty="0" smtClean="0"/>
              <a:t>Revised code to have higher unit-detection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1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We've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 charset="0"/>
              </a:rPr>
              <a:t>Learnt to delegate roles amongst the group in order to complete tasks efficiently</a:t>
            </a:r>
          </a:p>
          <a:p>
            <a:r>
              <a:rPr lang="en-US" sz="2400" dirty="0">
                <a:latin typeface="Calibri" charset="0"/>
              </a:rPr>
              <a:t>Acquired fundamental teamwork skills which we can then transition into our working careers</a:t>
            </a:r>
          </a:p>
          <a:p>
            <a:r>
              <a:rPr lang="en-US" sz="2400" dirty="0">
                <a:latin typeface="Calibri" charset="0"/>
              </a:rPr>
              <a:t>How to implement a searching and sorting algorithm</a:t>
            </a:r>
          </a:p>
          <a:p>
            <a:r>
              <a:rPr lang="en-US" sz="2400" dirty="0">
                <a:latin typeface="Calibri" charset="0"/>
              </a:rPr>
              <a:t>How to use Github to manage resources, collaborate and edit our program</a:t>
            </a:r>
          </a:p>
          <a:p>
            <a:r>
              <a:rPr lang="en-US" sz="2400" dirty="0">
                <a:latin typeface="Calibri" charset="0"/>
              </a:rPr>
              <a:t>How to operate in Python GUI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Achieved As a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/>
              </a:rPr>
              <a:t>We were able to communicate regularly as a group and develop/discuss any ideas which group members had which in turn improved our final product</a:t>
            </a:r>
          </a:p>
          <a:p>
            <a:r>
              <a:rPr lang="en-US" sz="2400" dirty="0">
                <a:latin typeface="Calibri"/>
              </a:rPr>
              <a:t>We were able to keep our repository up to date so that members could easily monitor progress and collaborate at any time</a:t>
            </a:r>
          </a:p>
          <a:p>
            <a:r>
              <a:rPr lang="en-US" sz="2400" dirty="0">
                <a:latin typeface="Calibri"/>
              </a:rPr>
              <a:t>Each member of the group was able to complete the tasks associated to them which in-turn improved the final product</a:t>
            </a:r>
          </a:p>
          <a:p>
            <a:r>
              <a:rPr lang="en-US" sz="2800" dirty="0">
                <a:latin typeface="Calibri"/>
              </a:rPr>
              <a:t>We successfully created a search and sort bargain hunt game (kinda)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273" y="3657552"/>
            <a:ext cx="3968308" cy="104644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400" dirty="0">
                <a:hlinkClick r:id="rId3"/>
              </a:rPr>
              <a:t>Demo</a:t>
            </a:r>
            <a:endParaRPr lang="en-US" sz="44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</TotalTime>
  <Words>372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Group C5 </vt:lpstr>
      <vt:lpstr>Program Essentials</vt:lpstr>
      <vt:lpstr>  Problem                        Resolution </vt:lpstr>
      <vt:lpstr>What We've Learnt</vt:lpstr>
      <vt:lpstr>What We Have Achieved As a Group</vt:lpstr>
      <vt:lpstr>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Sabbah</dc:creator>
  <cp:lastModifiedBy>Anas Sabbah</cp:lastModifiedBy>
  <cp:revision>15</cp:revision>
  <dcterms:created xsi:type="dcterms:W3CDTF">2013-07-15T20:26:40Z</dcterms:created>
  <dcterms:modified xsi:type="dcterms:W3CDTF">2016-03-07T10:00:00Z</dcterms:modified>
</cp:coreProperties>
</file>