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88" r:id="rId3"/>
    <p:sldId id="257" r:id="rId4"/>
    <p:sldId id="259" r:id="rId5"/>
    <p:sldId id="285" r:id="rId6"/>
    <p:sldId id="287" r:id="rId7"/>
    <p:sldId id="286" r:id="rId8"/>
    <p:sldId id="262" r:id="rId9"/>
    <p:sldId id="258" r:id="rId10"/>
    <p:sldId id="280" r:id="rId11"/>
    <p:sldId id="281" r:id="rId12"/>
  </p:sldIdLst>
  <p:sldSz cx="9144000" cy="5143500" type="screen16x9"/>
  <p:notesSz cx="6858000" cy="9144000"/>
  <p:embeddedFontLst>
    <p:embeddedFont>
      <p:font typeface="Nixie One" panose="020B0604020202020204" charset="0"/>
      <p:regular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MS Gothic" panose="020B0609070205080204" pitchFamily="49" charset="-128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Agency FB" panose="020B0503020202020204" pitchFamily="34" charset="0"/>
      <p:regular r:id="rId26"/>
      <p:bold r:id="rId27"/>
    </p:embeddedFont>
    <p:embeddedFont>
      <p:font typeface="Mongolian Baiti" panose="03000500000000000000" pitchFamily="66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379"/>
    <a:srgbClr val="1D5E8B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86954-2806-42CB-8F50-36CFC6F7B34F}">
  <a:tblStyle styleId="{EDF86954-2806-42CB-8F50-36CFC6F7B34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93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981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2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45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25015" y="1934170"/>
            <a:ext cx="5280660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952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Group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4594" y="1934170"/>
            <a:ext cx="2242995" cy="156966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Vladimir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Yuditsky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Abdulai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Dibasy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Colin Jose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Justin Jones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000" y="1934170"/>
            <a:ext cx="2257363" cy="15696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Dominic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Rucci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Sabina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Aguon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Brady Cusack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Ryan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Penkusky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ctrTitle" idx="4294967295"/>
          </p:nvPr>
        </p:nvSpPr>
        <p:spPr>
          <a:xfrm>
            <a:off x="2371278" y="1212579"/>
            <a:ext cx="6091053" cy="251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0" dirty="0"/>
              <a:t>Any Questions?</a:t>
            </a:r>
            <a:endParaRPr lang="en" sz="8000" dirty="0"/>
          </a:p>
        </p:txBody>
      </p:sp>
      <p:sp>
        <p:nvSpPr>
          <p:cNvPr id="546" name="Shape 546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 dirty="0"/>
              <a:t>Photographs by </a:t>
            </a:r>
            <a:r>
              <a:rPr lang="en" u="sng" dirty="0">
                <a:hlinkClick r:id="rId4"/>
              </a:rPr>
              <a:t>Unsplash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457"/>
          <p:cNvSpPr/>
          <p:nvPr/>
        </p:nvSpPr>
        <p:spPr>
          <a:xfrm>
            <a:off x="113900" y="2063653"/>
            <a:ext cx="1872408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User Requirements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" name="Shape 458"/>
          <p:cNvSpPr/>
          <p:nvPr/>
        </p:nvSpPr>
        <p:spPr>
          <a:xfrm>
            <a:off x="1810556" y="2063653"/>
            <a:ext cx="2015486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Use Case &amp; Sequence Diagram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Shape 459"/>
          <p:cNvSpPr/>
          <p:nvPr/>
        </p:nvSpPr>
        <p:spPr>
          <a:xfrm>
            <a:off x="3617693" y="2063653"/>
            <a:ext cx="1910614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HLA &amp; Class Diagram</a:t>
            </a:r>
            <a:endParaRPr lang="en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" name="Shape 458"/>
          <p:cNvSpPr/>
          <p:nvPr/>
        </p:nvSpPr>
        <p:spPr>
          <a:xfrm>
            <a:off x="5342022" y="2063653"/>
            <a:ext cx="181767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D5E8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>
                <a:solidFill>
                  <a:srgbClr val="1D5E8B"/>
                </a:solidFill>
                <a:latin typeface="Muli"/>
                <a:ea typeface="Muli"/>
                <a:cs typeface="Muli"/>
                <a:sym typeface="Muli"/>
              </a:rPr>
              <a:t>Repo Setup</a:t>
            </a:r>
            <a:endParaRPr lang="en" sz="1800" dirty="0">
              <a:solidFill>
                <a:srgbClr val="1D5E8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" name="Shape 459"/>
          <p:cNvSpPr/>
          <p:nvPr/>
        </p:nvSpPr>
        <p:spPr>
          <a:xfrm>
            <a:off x="6942221" y="2063653"/>
            <a:ext cx="2093495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5">
                <a:lumMod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297379"/>
                </a:solidFill>
                <a:latin typeface="Calibri Light" panose="020F0302020204030204" pitchFamily="34" charset="0"/>
                <a:ea typeface="Muli"/>
                <a:cs typeface="Calibri Light" panose="020F0302020204030204" pitchFamily="34" charset="0"/>
                <a:sym typeface="Muli"/>
              </a:rPr>
              <a:t>SW Project Management Plan</a:t>
            </a:r>
            <a:endParaRPr lang="en" sz="1600" dirty="0">
              <a:solidFill>
                <a:srgbClr val="297379"/>
              </a:solidFill>
              <a:latin typeface="Calibri Light" panose="020F0302020204030204" pitchFamily="34" charset="0"/>
              <a:ea typeface="Muli"/>
              <a:cs typeface="Calibri Light" panose="020F0302020204030204" pitchFamily="34" charset="0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81318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968920" y="737380"/>
            <a:ext cx="6609596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/>
              <a:t>User Requirements:</a:t>
            </a:r>
            <a:endParaRPr lang="en" sz="4800" dirty="0"/>
          </a:p>
        </p:txBody>
      </p:sp>
      <p:sp>
        <p:nvSpPr>
          <p:cNvPr id="336" name="Shape 336"/>
          <p:cNvSpPr txBox="1"/>
          <p:nvPr/>
        </p:nvSpPr>
        <p:spPr>
          <a:xfrm>
            <a:off x="998621" y="1382680"/>
            <a:ext cx="7928811" cy="3348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2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Brief Overview:</a:t>
            </a:r>
            <a:endParaRPr lang="en" sz="16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64008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Web based program accessible through the school’s website</a:t>
            </a:r>
          </a:p>
          <a:p>
            <a:pPr marL="64008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Defined user roles</a:t>
            </a:r>
          </a:p>
          <a:p>
            <a:pPr marL="64008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 can rent the facilities only when not in use</a:t>
            </a:r>
          </a:p>
          <a:p>
            <a:pPr marL="64008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There should be a registration process for new schools</a:t>
            </a:r>
          </a:p>
          <a:p>
            <a:pPr marL="64008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There should be a sign-up option for members</a:t>
            </a:r>
          </a:p>
          <a:p>
            <a:pPr marL="64008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There should be a registration process for new users</a:t>
            </a:r>
            <a:endParaRPr lang="en-US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640080" lvl="0" indent="-228600">
              <a:spcBef>
                <a:spcPts val="600"/>
              </a:spcBef>
              <a:buFont typeface="+mj-lt"/>
              <a:buAutoNum type="arabicPeriod"/>
            </a:pPr>
            <a:endParaRPr lang="en-US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64008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They can schedule ahead of time.</a:t>
            </a:r>
            <a:endParaRPr lang="en-US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64008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Can also be used to advertisement for school functions</a:t>
            </a:r>
          </a:p>
          <a:p>
            <a:pPr marL="64008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Should accept online donations</a:t>
            </a:r>
          </a:p>
          <a:p>
            <a:pPr marL="64008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Event info should be downloadable in clean format</a:t>
            </a:r>
          </a:p>
          <a:p>
            <a:pPr marL="64008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There should be a user-friendly method of organizing the facilities</a:t>
            </a:r>
          </a:p>
          <a:p>
            <a:pPr marL="640080" lvl="0" indent="-228600">
              <a:spcBef>
                <a:spcPts val="600"/>
              </a:spcBef>
              <a:buFont typeface="+mj-lt"/>
              <a:buAutoNum type="arabicPeriod"/>
            </a:pPr>
            <a:endParaRPr 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spcBef>
                <a:spcPts val="600"/>
              </a:spcBef>
            </a:pPr>
            <a:endParaRPr lang="en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39947" y="585964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Shape 343"/>
          <p:cNvSpPr txBox="1">
            <a:spLocks/>
          </p:cNvSpPr>
          <p:nvPr/>
        </p:nvSpPr>
        <p:spPr>
          <a:xfrm>
            <a:off x="309780" y="1777533"/>
            <a:ext cx="2201278" cy="1160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golian Baiti" panose="03000500000000000000" pitchFamily="66" charset="0"/>
                <a:ea typeface="MS Gothic" panose="020B0609070205080204" pitchFamily="49" charset="-128"/>
                <a:cs typeface="Mongolian Baiti" panose="03000500000000000000" pitchFamily="66" charset="0"/>
              </a:rPr>
              <a:t>Use Case</a:t>
            </a:r>
            <a:endParaRPr lang="en" sz="3600" b="1" dirty="0">
              <a:solidFill>
                <a:schemeClr val="tx1">
                  <a:lumMod val="85000"/>
                  <a:lumOff val="15000"/>
                </a:schemeClr>
              </a:solidFill>
              <a:latin typeface="Mongolian Baiti" panose="03000500000000000000" pitchFamily="66" charset="0"/>
              <a:ea typeface="MS Gothic" panose="020B0609070205080204" pitchFamily="49" charset="-128"/>
              <a:cs typeface="Mongolian Baiti" panose="03000500000000000000" pitchFamily="66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23" y="55659"/>
            <a:ext cx="6894877" cy="4977518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76714" y="1867769"/>
            <a:ext cx="2067000" cy="10762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Shape 343"/>
          <p:cNvSpPr txBox="1">
            <a:spLocks/>
          </p:cNvSpPr>
          <p:nvPr/>
        </p:nvSpPr>
        <p:spPr>
          <a:xfrm>
            <a:off x="342436" y="1982069"/>
            <a:ext cx="2201278" cy="1160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golian Baiti" panose="03000500000000000000" pitchFamily="66" charset="0"/>
                <a:ea typeface="MS Gothic" panose="020B0609070205080204" pitchFamily="49" charset="-128"/>
                <a:cs typeface="Mongolian Baiti" panose="03000500000000000000" pitchFamily="66" charset="0"/>
              </a:rPr>
              <a:t>Sequence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golian Baiti" panose="03000500000000000000" pitchFamily="66" charset="0"/>
                <a:ea typeface="MS Gothic" panose="020B0609070205080204" pitchFamily="49" charset="-128"/>
                <a:cs typeface="Mongolian Baiti" panose="03000500000000000000" pitchFamily="66" charset="0"/>
              </a:rPr>
              <a:t>Diagram</a:t>
            </a:r>
            <a:endParaRPr lang="en" sz="3200" b="1" dirty="0">
              <a:solidFill>
                <a:schemeClr val="tx1">
                  <a:lumMod val="85000"/>
                  <a:lumOff val="15000"/>
                </a:schemeClr>
              </a:solidFill>
              <a:latin typeface="Mongolian Baiti" panose="03000500000000000000" pitchFamily="66" charset="0"/>
              <a:ea typeface="MS Gothic" panose="020B0609070205080204" pitchFamily="49" charset="-128"/>
              <a:cs typeface="Mongolian Baiti" panose="03000500000000000000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7992" y="516331"/>
            <a:ext cx="6308378" cy="391721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972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76714" y="1867769"/>
            <a:ext cx="2067000" cy="10762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" name="Shape 369"/>
          <p:cNvSpPr txBox="1">
            <a:spLocks noGrp="1"/>
          </p:cNvSpPr>
          <p:nvPr>
            <p:ph type="ctrTitle" idx="4294967295"/>
          </p:nvPr>
        </p:nvSpPr>
        <p:spPr>
          <a:xfrm>
            <a:off x="14510" y="1767285"/>
            <a:ext cx="2876855" cy="20865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HLA</a:t>
            </a:r>
            <a:b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Diagram</a:t>
            </a:r>
            <a:endParaRPr lang="en" sz="3600" b="1" dirty="0">
              <a:solidFill>
                <a:schemeClr val="tx1">
                  <a:lumMod val="85000"/>
                  <a:lumOff val="1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8" name="Picture 7" descr="../../../../../Desktop/Screen%20Shot%202017-03-30%20at%204.24.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64" y="596900"/>
            <a:ext cx="6316136" cy="379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2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76714" y="1867769"/>
            <a:ext cx="2067000" cy="10762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Shape 343"/>
          <p:cNvSpPr txBox="1">
            <a:spLocks/>
          </p:cNvSpPr>
          <p:nvPr/>
        </p:nvSpPr>
        <p:spPr>
          <a:xfrm>
            <a:off x="342436" y="1894706"/>
            <a:ext cx="2201278" cy="1160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golian Baiti" panose="03000500000000000000" pitchFamily="66" charset="0"/>
                <a:ea typeface="MS Gothic" panose="020B0609070205080204" pitchFamily="49" charset="-128"/>
                <a:cs typeface="Mongolian Baiti" panose="03000500000000000000" pitchFamily="66" charset="0"/>
              </a:rPr>
              <a:t>Class Diagram</a:t>
            </a:r>
            <a:endParaRPr lang="en" sz="3600" b="1" dirty="0">
              <a:solidFill>
                <a:schemeClr val="tx1">
                  <a:lumMod val="85000"/>
                  <a:lumOff val="15000"/>
                </a:schemeClr>
              </a:solidFill>
              <a:latin typeface="Mongolian Baiti" panose="03000500000000000000" pitchFamily="66" charset="0"/>
              <a:ea typeface="MS Gothic" panose="020B0609070205080204" pitchFamily="49" charset="-128"/>
              <a:cs typeface="Mongolian Baiti" panose="03000500000000000000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15" y="511207"/>
            <a:ext cx="6549486" cy="413064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461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 rot="-5400000">
            <a:off x="916752" y="458618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8" y="785051"/>
            <a:ext cx="2953906" cy="2455434"/>
          </a:xfrm>
          <a:prstGeom prst="rect">
            <a:avLst/>
          </a:prstGeom>
        </p:spPr>
      </p:pic>
      <p:sp>
        <p:nvSpPr>
          <p:cNvPr id="21" name="Shape 344"/>
          <p:cNvSpPr txBox="1">
            <a:spLocks/>
          </p:cNvSpPr>
          <p:nvPr/>
        </p:nvSpPr>
        <p:spPr>
          <a:xfrm>
            <a:off x="3547028" y="421640"/>
            <a:ext cx="4939765" cy="1822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en-US" sz="5400" b="1" dirty="0"/>
              <a:t>GitHub</a:t>
            </a:r>
            <a:endParaRPr lang="en" sz="5400" b="1" dirty="0"/>
          </a:p>
          <a:p>
            <a:pPr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6" name="Shape 533"/>
          <p:cNvSpPr/>
          <p:nvPr/>
        </p:nvSpPr>
        <p:spPr>
          <a:xfrm>
            <a:off x="3894049" y="1447801"/>
            <a:ext cx="4698945" cy="34290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6448" y="1644650"/>
            <a:ext cx="4334145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1738562" y="96839"/>
            <a:ext cx="7375358" cy="16537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dirty="0"/>
              <a:t>Software Project Management Plan</a:t>
            </a:r>
            <a:endParaRPr lang="en" sz="4800" dirty="0"/>
          </a:p>
        </p:txBody>
      </p:sp>
      <p:sp>
        <p:nvSpPr>
          <p:cNvPr id="12" name="Shape 413"/>
          <p:cNvSpPr/>
          <p:nvPr/>
        </p:nvSpPr>
        <p:spPr>
          <a:xfrm>
            <a:off x="2327878" y="2121484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Means of Communication</a:t>
            </a:r>
            <a:endParaRPr lang="en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415"/>
          <p:cNvSpPr/>
          <p:nvPr/>
        </p:nvSpPr>
        <p:spPr>
          <a:xfrm>
            <a:off x="455693" y="2121484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Role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Delegation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Shape 413"/>
          <p:cNvSpPr/>
          <p:nvPr/>
        </p:nvSpPr>
        <p:spPr>
          <a:xfrm>
            <a:off x="6072249" y="2121484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Determine Risks and Miti</a:t>
            </a:r>
            <a:r>
              <a:rPr lang="en-US" b="1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gation</a:t>
            </a:r>
            <a:r>
              <a:rPr lang="en-US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Techniques</a:t>
            </a:r>
            <a:endParaRPr lang="en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" name="Shape 416"/>
          <p:cNvSpPr/>
          <p:nvPr/>
        </p:nvSpPr>
        <p:spPr>
          <a:xfrm>
            <a:off x="4200064" y="2121484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Shape 415"/>
          <p:cNvSpPr/>
          <p:nvPr/>
        </p:nvSpPr>
        <p:spPr>
          <a:xfrm>
            <a:off x="4200064" y="2121484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Project Collaboration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mogen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162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Nixie One</vt:lpstr>
      <vt:lpstr>Wingdings</vt:lpstr>
      <vt:lpstr>Helvetica Neue</vt:lpstr>
      <vt:lpstr>MS Gothic</vt:lpstr>
      <vt:lpstr>Calibri Light</vt:lpstr>
      <vt:lpstr>Muli</vt:lpstr>
      <vt:lpstr>Agency FB</vt:lpstr>
      <vt:lpstr>Mongolian Baiti</vt:lpstr>
      <vt:lpstr>Imogen template</vt:lpstr>
      <vt:lpstr>PowerPoint Presentation</vt:lpstr>
      <vt:lpstr>PowerPoint Presentation</vt:lpstr>
      <vt:lpstr>User Requirements:</vt:lpstr>
      <vt:lpstr>PowerPoint Presentation</vt:lpstr>
      <vt:lpstr>PowerPoint Presentation</vt:lpstr>
      <vt:lpstr>HLA Diagram</vt:lpstr>
      <vt:lpstr>PowerPoint Presentation</vt:lpstr>
      <vt:lpstr>PowerPoint Presentation</vt:lpstr>
      <vt:lpstr>Software Project Management Plan</vt:lpstr>
      <vt:lpstr>Any Questions?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</dc:title>
  <dc:creator>sxmae</dc:creator>
  <cp:lastModifiedBy>Sabina Mae</cp:lastModifiedBy>
  <cp:revision>32</cp:revision>
  <dcterms:modified xsi:type="dcterms:W3CDTF">2017-03-30T20:27:43Z</dcterms:modified>
</cp:coreProperties>
</file>