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1E5E-945B-4582-9E27-FA1F6A803A6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22632-20E8-4823-9F1C-7747F7E1E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4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일반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97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/>
          <p:nvPr/>
        </p:nvSpPr>
        <p:spPr>
          <a:xfrm>
            <a:off x="380548" y="1767435"/>
            <a:ext cx="7047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자바 개발자 관점의 </a:t>
            </a:r>
            <a:r>
              <a:rPr kumimoji="1" lang="en-US" altLang="ko-KR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– </a:t>
            </a:r>
            <a:r>
              <a:rPr kumimoji="1" lang="ko-KR" altLang="en-US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왜 코틀린인가</a:t>
            </a:r>
            <a:r>
              <a:rPr kumimoji="1" lang="en-US" altLang="ko-KR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?</a:t>
            </a:r>
            <a:endParaRPr kumimoji="1" lang="ko-KR" altLang="en-US" sz="3200" b="1" dirty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</p:txBody>
      </p:sp>
      <p:sp>
        <p:nvSpPr>
          <p:cNvPr id="3" name="텍스트 상자 8"/>
          <p:cNvSpPr txBox="1"/>
          <p:nvPr/>
        </p:nvSpPr>
        <p:spPr>
          <a:xfrm>
            <a:off x="9606447" y="4794004"/>
            <a:ext cx="2388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Franklin Gothic Medium Cond" panose="020B0606030402020204" pitchFamily="34" charset="0"/>
                <a:ea typeface="KakaoOTF" charset="-127"/>
                <a:cs typeface="KakaoOTF" charset="-127"/>
              </a:rPr>
              <a:t>2019.</a:t>
            </a:r>
            <a:r>
              <a:rPr kumimoji="1" lang="ko-KR" altLang="en-US" sz="2400" dirty="0">
                <a:latin typeface="Franklin Gothic Medium Cond" panose="020B0606030402020204" pitchFamily="34" charset="0"/>
                <a:ea typeface="KakaoOTF" charset="-127"/>
                <a:cs typeface="KakaoOTF" charset="-127"/>
              </a:rPr>
              <a:t> </a:t>
            </a:r>
            <a:r>
              <a:rPr kumimoji="1" lang="en-US" altLang="ko-KR" sz="2400" dirty="0" smtClean="0">
                <a:latin typeface="Franklin Gothic Medium Cond" panose="020B0606030402020204" pitchFamily="34" charset="0"/>
                <a:ea typeface="KakaoOTF" charset="-127"/>
                <a:cs typeface="KakaoOTF" charset="-127"/>
              </a:rPr>
              <a:t>4. 8</a:t>
            </a:r>
            <a:endParaRPr kumimoji="1" lang="en-US" altLang="ko-KR" sz="2400" dirty="0">
              <a:latin typeface="Franklin Gothic Medium Cond" panose="020B0606030402020204" pitchFamily="34" charset="0"/>
              <a:ea typeface="KakaoOTF" charset="-127"/>
              <a:cs typeface="KakaoOTF" charset="-127"/>
            </a:endParaRPr>
          </a:p>
          <a:p>
            <a:endParaRPr kumimoji="1" lang="en-US" altLang="ko-KR" sz="2400" dirty="0">
              <a:latin typeface="Franklin Gothic Medium Cond" panose="020B0606030402020204" pitchFamily="34" charset="0"/>
              <a:ea typeface="KakaoOTF" charset="-127"/>
              <a:cs typeface="KakaoOTF" charset="-127"/>
            </a:endParaRPr>
          </a:p>
          <a:p>
            <a:r>
              <a:rPr kumimoji="1" lang="ko-KR" altLang="en-US" sz="2400" dirty="0" smtClean="0">
                <a:latin typeface="Franklin Gothic Medium Cond" panose="020B0606030402020204" pitchFamily="34" charset="0"/>
                <a:ea typeface="KakaoOTF" charset="-127"/>
                <a:cs typeface="KakaoOTF" charset="-127"/>
              </a:rPr>
              <a:t>강현식</a:t>
            </a:r>
            <a:endParaRPr kumimoji="1" lang="en-US" altLang="ko-KR" sz="2400" dirty="0">
              <a:latin typeface="Franklin Gothic Medium Cond" panose="020B0606030402020204" pitchFamily="34" charset="0"/>
              <a:ea typeface="KakaoOTF" charset="-127"/>
              <a:cs typeface="KakaoOTF" charset="-127"/>
            </a:endParaRPr>
          </a:p>
          <a:p>
            <a:r>
              <a:rPr kumimoji="1" lang="en-US" altLang="ko-KR" sz="2400" dirty="0" smtClean="0">
                <a:latin typeface="Franklin Gothic Medium Cond" panose="020B0606030402020204" pitchFamily="34" charset="0"/>
                <a:ea typeface="KakaoOTF" charset="-127"/>
                <a:cs typeface="KakaoOTF" charset="-127"/>
              </a:rPr>
              <a:t>cj848@hanmail.net</a:t>
            </a:r>
            <a:endParaRPr kumimoji="1" lang="ko-KR" altLang="en-US" sz="2400" dirty="0">
              <a:latin typeface="Franklin Gothic Medium Cond" panose="020B0606030402020204" pitchFamily="34" charset="0"/>
              <a:ea typeface="KakaoOTF" charset="-127"/>
              <a:cs typeface="KakaoOTF" charset="-127"/>
            </a:endParaRPr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60" y="6516173"/>
            <a:ext cx="123299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/>
          <p:nvPr/>
        </p:nvSpPr>
        <p:spPr>
          <a:xfrm>
            <a:off x="2990744" y="2781590"/>
            <a:ext cx="5915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Who Are You?</a:t>
            </a:r>
            <a:endParaRPr kumimoji="1" lang="ko-KR" altLang="en-US" sz="6600" b="1" dirty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/>
          <p:cNvSpPr txBox="1"/>
          <p:nvPr/>
        </p:nvSpPr>
        <p:spPr>
          <a:xfrm>
            <a:off x="1968277" y="2356104"/>
            <a:ext cx="89265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Let me introduce m…</a:t>
            </a:r>
          </a:p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=0=…</a:t>
            </a:r>
          </a:p>
        </p:txBody>
      </p:sp>
    </p:spTree>
    <p:extLst>
      <p:ext uri="{BB962C8B-B14F-4D97-AF65-F5344CB8AC3E}">
        <p14:creationId xmlns:p14="http://schemas.microsoft.com/office/powerpoint/2010/main" val="12490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/>
          <p:cNvSpPr txBox="1"/>
          <p:nvPr/>
        </p:nvSpPr>
        <p:spPr>
          <a:xfrm>
            <a:off x="655944" y="510371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발표자 소개</a:t>
            </a:r>
            <a:endParaRPr kumimoji="1" lang="en-US" altLang="ko-KR" sz="6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944" y="1985201"/>
            <a:ext cx="11536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강현식</a:t>
            </a:r>
            <a:endParaRPr kumimoji="1" lang="en-US" altLang="ko-KR" sz="3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9</a:t>
            </a:r>
            <a:r>
              <a:rPr kumimoji="1" lang="ko-KR" altLang="en-US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년차 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Java Develop…</a:t>
            </a:r>
            <a:r>
              <a:rPr kumimoji="1" lang="ko-KR" altLang="en-US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이제는 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Java/</a:t>
            </a: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kakaopay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Firm Banking Gateway Developer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With Fully </a:t>
            </a: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Production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LINE/</a:t>
            </a: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Coupang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Commerce, </a:t>
            </a: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etc</a:t>
            </a:r>
            <a:endParaRPr kumimoji="1" lang="en-US" altLang="ko-KR" sz="3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1</a:t>
            </a:r>
            <a:r>
              <a:rPr kumimoji="1" lang="ko-KR" altLang="en-US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도 안해봄</a:t>
            </a:r>
            <a:endParaRPr kumimoji="1" lang="ko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4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6"/>
          <p:cNvSpPr txBox="1"/>
          <p:nvPr/>
        </p:nvSpPr>
        <p:spPr>
          <a:xfrm>
            <a:off x="655944" y="510371"/>
            <a:ext cx="3281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944" y="1985201"/>
            <a:ext cx="11536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Why did I choose </a:t>
            </a: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 Features</a:t>
            </a:r>
            <a:endParaRPr kumimoji="1" lang="en-US" altLang="ko-KR" sz="3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Compare with Java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3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As a Result…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3600" b="1" dirty="0" smtClean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ko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  <a:cs typeface="Kakao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0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/>
          <p:nvPr/>
        </p:nvSpPr>
        <p:spPr>
          <a:xfrm>
            <a:off x="1068807" y="2823923"/>
            <a:ext cx="10332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Why did I choose </a:t>
            </a:r>
            <a:r>
              <a:rPr kumimoji="1" lang="en-US" altLang="ko-KR" sz="6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Kotlin</a:t>
            </a:r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41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/>
          <p:nvPr/>
        </p:nvSpPr>
        <p:spPr>
          <a:xfrm>
            <a:off x="1535243" y="2393663"/>
            <a:ext cx="89707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First of all… </a:t>
            </a:r>
          </a:p>
          <a:p>
            <a:r>
              <a:rPr kumimoji="1" lang="ko-KR" altLang="en-US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자바는 아주 좋은 언어</a:t>
            </a:r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95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/>
          <p:nvPr/>
        </p:nvSpPr>
        <p:spPr>
          <a:xfrm>
            <a:off x="1535243" y="2393663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그러나</a:t>
            </a:r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…</a:t>
            </a:r>
          </a:p>
          <a:p>
            <a:r>
              <a:rPr kumimoji="1" lang="ko-KR" altLang="en-US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너무 장황하다</a:t>
            </a:r>
            <a:r>
              <a:rPr kumimoji="1" lang="en-US" altLang="ko-KR" sz="66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KakaoOTF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7618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KakaoOTF</vt:lpstr>
      <vt:lpstr>Malgun Gothic</vt:lpstr>
      <vt:lpstr>Malgun Gothic</vt:lpstr>
      <vt:lpstr>Arial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cj848</dc:creator>
  <cp:lastModifiedBy>cj848</cp:lastModifiedBy>
  <cp:revision>7</cp:revision>
  <dcterms:created xsi:type="dcterms:W3CDTF">2019-02-25T13:37:35Z</dcterms:created>
  <dcterms:modified xsi:type="dcterms:W3CDTF">2019-02-25T14:50:13Z</dcterms:modified>
</cp:coreProperties>
</file>