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5616575" cy="8280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>
        <p:scale>
          <a:sx n="150" d="100"/>
          <a:sy n="150" d="100"/>
        </p:scale>
        <p:origin x="21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1355149"/>
            <a:ext cx="4774089" cy="2882806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4349128"/>
            <a:ext cx="4212431" cy="1999179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1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440855"/>
            <a:ext cx="1211074" cy="70172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440855"/>
            <a:ext cx="3563015" cy="70172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1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63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2064352"/>
            <a:ext cx="4844296" cy="3444416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5541353"/>
            <a:ext cx="4844296" cy="1811337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/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70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2204273"/>
            <a:ext cx="2387044" cy="525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2204273"/>
            <a:ext cx="2387044" cy="525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440856"/>
            <a:ext cx="4844296" cy="1600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2029849"/>
            <a:ext cx="2376074" cy="994797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3024646"/>
            <a:ext cx="2376074" cy="44487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2029849"/>
            <a:ext cx="2387776" cy="994797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3024646"/>
            <a:ext cx="2387776" cy="44487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3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552027"/>
            <a:ext cx="1811492" cy="1932093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1192226"/>
            <a:ext cx="2843391" cy="5884451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2484120"/>
            <a:ext cx="1811492" cy="4602140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5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552027"/>
            <a:ext cx="1811492" cy="1932093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1192226"/>
            <a:ext cx="2843391" cy="5884451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2484120"/>
            <a:ext cx="1811492" cy="4602140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440856"/>
            <a:ext cx="4844296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2204273"/>
            <a:ext cx="4844296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7674706"/>
            <a:ext cx="126372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C866-112E-496D-8169-D4463AC2FC42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7674706"/>
            <a:ext cx="189559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7674706"/>
            <a:ext cx="126372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6154-1735-4C23-9BF5-A28259E2A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8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1624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05865" y="246912"/>
            <a:ext cx="2149028" cy="1881126"/>
            <a:chOff x="-133196" y="399919"/>
            <a:chExt cx="6790854" cy="5944298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00" b="353"/>
            <a:stretch/>
          </p:blipFill>
          <p:spPr>
            <a:xfrm>
              <a:off x="2214056" y="4505413"/>
              <a:ext cx="2246596" cy="172679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3" t="781" r="1200" b="10304"/>
            <a:stretch/>
          </p:blipFill>
          <p:spPr>
            <a:xfrm>
              <a:off x="1812343" y="2948758"/>
              <a:ext cx="3024489" cy="24281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3000000" lon="2400000" rev="2400000"/>
              </a:camera>
              <a:lightRig rig="threePt" dir="t"/>
            </a:scene3d>
          </p:spPr>
        </p:pic>
        <p:sp>
          <p:nvSpPr>
            <p:cNvPr id="27" name="Flèche vers le bas 26"/>
            <p:cNvSpPr/>
            <p:nvPr/>
          </p:nvSpPr>
          <p:spPr>
            <a:xfrm rot="10800000">
              <a:off x="3198441" y="4854302"/>
              <a:ext cx="148912" cy="705375"/>
            </a:xfrm>
            <a:prstGeom prst="downArrow">
              <a:avLst/>
            </a:prstGeom>
            <a:solidFill>
              <a:srgbClr val="090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785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1" t="746" r="895" b="10339"/>
            <a:stretch/>
          </p:blipFill>
          <p:spPr>
            <a:xfrm>
              <a:off x="1789175" y="2255714"/>
              <a:ext cx="3025277" cy="242962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3000000" lon="2400000" rev="2400000"/>
              </a:camera>
              <a:lightRig rig="threePt" dir="t"/>
            </a:scene3d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7538"/>
            <a:stretch/>
          </p:blipFill>
          <p:spPr>
            <a:xfrm>
              <a:off x="2126187" y="1590679"/>
              <a:ext cx="2247887" cy="1872080"/>
            </a:xfrm>
            <a:prstGeom prst="rect">
              <a:avLst/>
            </a:prstGeom>
          </p:spPr>
        </p:pic>
        <p:sp>
          <p:nvSpPr>
            <p:cNvPr id="30" name="Flèche vers le bas 29"/>
            <p:cNvSpPr/>
            <p:nvPr/>
          </p:nvSpPr>
          <p:spPr>
            <a:xfrm>
              <a:off x="3175674" y="2745886"/>
              <a:ext cx="148912" cy="705376"/>
            </a:xfrm>
            <a:prstGeom prst="downArrow">
              <a:avLst/>
            </a:prstGeom>
            <a:solidFill>
              <a:srgbClr val="090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785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64070" y="563257"/>
              <a:ext cx="340488" cy="480330"/>
            </a:xfrm>
            <a:prstGeom prst="rect">
              <a:avLst/>
            </a:prstGeom>
          </p:spPr>
        </p:pic>
        <p:cxnSp>
          <p:nvCxnSpPr>
            <p:cNvPr id="32" name="Connecteur droit 31"/>
            <p:cNvCxnSpPr/>
            <p:nvPr/>
          </p:nvCxnSpPr>
          <p:spPr>
            <a:xfrm>
              <a:off x="3234314" y="1075644"/>
              <a:ext cx="2" cy="73273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3703555" y="1849368"/>
              <a:ext cx="2103169" cy="67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93" b="1" dirty="0" err="1" smtClean="0">
                  <a:solidFill>
                    <a:srgbClr val="0017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Helix</a:t>
              </a:r>
              <a:r>
                <a:rPr lang="fr-FR" sz="793" b="1" dirty="0" smtClean="0">
                  <a:solidFill>
                    <a:srgbClr val="0017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ends</a:t>
              </a:r>
              <a:endParaRPr lang="fr-FR" sz="793" b="1" dirty="0">
                <a:solidFill>
                  <a:srgbClr val="0017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068324" y="3618504"/>
              <a:ext cx="2442555" cy="7735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991" b="1" dirty="0">
                  <a:solidFill>
                    <a:srgbClr val="0017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Projection</a:t>
              </a:r>
            </a:p>
          </p:txBody>
        </p:sp>
        <p:sp>
          <p:nvSpPr>
            <p:cNvPr id="36" name="Parenthèse fermante 35"/>
            <p:cNvSpPr/>
            <p:nvPr/>
          </p:nvSpPr>
          <p:spPr>
            <a:xfrm>
              <a:off x="5287056" y="3885838"/>
              <a:ext cx="228266" cy="707274"/>
            </a:xfrm>
            <a:prstGeom prst="rightBracke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785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269401" y="4592508"/>
              <a:ext cx="2388257" cy="106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93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Plane of membrane</a:t>
              </a:r>
              <a:endParaRPr lang="fr-FR" sz="793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-120534" y="399919"/>
              <a:ext cx="2412163" cy="67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793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Upper</a:t>
              </a:r>
              <a:r>
                <a:rPr lang="fr-FR" sz="793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793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region</a:t>
              </a:r>
              <a:endParaRPr lang="fr-FR" sz="793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-133196" y="5666865"/>
              <a:ext cx="2437487" cy="677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793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Lower</a:t>
              </a:r>
              <a:r>
                <a:rPr lang="fr-FR" sz="793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fr-FR" sz="793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region</a:t>
              </a:r>
              <a:endParaRPr lang="fr-FR" sz="793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696098" y="1194497"/>
            <a:ext cx="679222" cy="868425"/>
            <a:chOff x="6122535" y="3414191"/>
            <a:chExt cx="1379363" cy="1763600"/>
          </a:xfrm>
        </p:grpSpPr>
        <p:sp>
          <p:nvSpPr>
            <p:cNvPr id="41" name="Flèche droite 40"/>
            <p:cNvSpPr/>
            <p:nvPr/>
          </p:nvSpPr>
          <p:spPr>
            <a:xfrm>
              <a:off x="6175975" y="3414191"/>
              <a:ext cx="1325923" cy="52213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785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122535" y="4618386"/>
              <a:ext cx="1328845" cy="55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9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ATOLL</a:t>
              </a:r>
              <a:endParaRPr lang="fr-FR" sz="119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962" y="3846055"/>
              <a:ext cx="1097727" cy="861887"/>
            </a:xfrm>
            <a:prstGeom prst="rect">
              <a:avLst/>
            </a:prstGeom>
          </p:spPr>
        </p:pic>
      </p:grpSp>
      <p:cxnSp>
        <p:nvCxnSpPr>
          <p:cNvPr id="46" name="Connecteur droit 45"/>
          <p:cNvCxnSpPr/>
          <p:nvPr/>
        </p:nvCxnSpPr>
        <p:spPr>
          <a:xfrm flipV="1">
            <a:off x="3794160" y="576497"/>
            <a:ext cx="726095" cy="21643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72" idx="0"/>
          </p:cNvCxnSpPr>
          <p:nvPr/>
        </p:nvCxnSpPr>
        <p:spPr>
          <a:xfrm flipH="1" flipV="1">
            <a:off x="3794160" y="170621"/>
            <a:ext cx="726095" cy="245256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056" y="179173"/>
            <a:ext cx="662297" cy="610856"/>
          </a:xfrm>
          <a:prstGeom prst="rect">
            <a:avLst/>
          </a:prstGeom>
          <a:ln w="12700">
            <a:solidFill>
              <a:schemeClr val="tx1">
                <a:alpha val="50000"/>
              </a:schemeClr>
            </a:solidFill>
          </a:ln>
        </p:spPr>
      </p:pic>
      <p:grpSp>
        <p:nvGrpSpPr>
          <p:cNvPr id="71" name="Groupe 70"/>
          <p:cNvGrpSpPr/>
          <p:nvPr/>
        </p:nvGrpSpPr>
        <p:grpSpPr>
          <a:xfrm>
            <a:off x="4123760" y="1290975"/>
            <a:ext cx="1179790" cy="1123279"/>
            <a:chOff x="4227582" y="3613326"/>
            <a:chExt cx="1189968" cy="1132970"/>
          </a:xfrm>
        </p:grpSpPr>
        <p:grpSp>
          <p:nvGrpSpPr>
            <p:cNvPr id="60" name="Groupe 59"/>
            <p:cNvGrpSpPr/>
            <p:nvPr/>
          </p:nvGrpSpPr>
          <p:grpSpPr>
            <a:xfrm>
              <a:off x="4227582" y="3638536"/>
              <a:ext cx="1189968" cy="1107760"/>
              <a:chOff x="2997297" y="2608111"/>
              <a:chExt cx="1189968" cy="110776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36991" y="2608111"/>
                <a:ext cx="1150274" cy="8812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785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cxnSp>
            <p:nvCxnSpPr>
              <p:cNvPr id="62" name="Connecteur droit 61"/>
              <p:cNvCxnSpPr/>
              <p:nvPr/>
            </p:nvCxnSpPr>
            <p:spPr>
              <a:xfrm flipV="1">
                <a:off x="3612128" y="3457593"/>
                <a:ext cx="0" cy="71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 rot="5400000" flipV="1">
                <a:off x="3032968" y="3013057"/>
                <a:ext cx="0" cy="71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3299758" y="3499668"/>
                <a:ext cx="630888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93" b="1" i="1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x</a:t>
                </a:r>
                <a:r>
                  <a:rPr lang="fr-FR" sz="793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 position</a:t>
                </a:r>
                <a:endParaRPr lang="fr-FR" sz="793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791" y="3720425"/>
              <a:ext cx="572124" cy="692019"/>
            </a:xfrm>
            <a:prstGeom prst="rect">
              <a:avLst/>
            </a:prstGeom>
          </p:spPr>
        </p:pic>
        <p:grpSp>
          <p:nvGrpSpPr>
            <p:cNvPr id="69" name="Groupe 68"/>
            <p:cNvGrpSpPr/>
            <p:nvPr/>
          </p:nvGrpSpPr>
          <p:grpSpPr>
            <a:xfrm>
              <a:off x="4410187" y="3613326"/>
              <a:ext cx="889051" cy="913734"/>
              <a:chOff x="4341225" y="1364049"/>
              <a:chExt cx="889051" cy="913734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4537488" y="2061580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4766732" y="1899108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4884713" y="1533731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4985811" y="1756718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4537488" y="1364049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4431396" y="1572399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4341225" y="1819593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70" name="Groupe 69"/>
          <p:cNvGrpSpPr/>
          <p:nvPr/>
        </p:nvGrpSpPr>
        <p:grpSpPr>
          <a:xfrm>
            <a:off x="3952568" y="163074"/>
            <a:ext cx="1355345" cy="916897"/>
            <a:chOff x="2820227" y="2604127"/>
            <a:chExt cx="1367038" cy="924807"/>
          </a:xfrm>
        </p:grpSpPr>
        <p:grpSp>
          <p:nvGrpSpPr>
            <p:cNvPr id="59" name="Groupe 58"/>
            <p:cNvGrpSpPr/>
            <p:nvPr/>
          </p:nvGrpSpPr>
          <p:grpSpPr>
            <a:xfrm>
              <a:off x="2820227" y="2608111"/>
              <a:ext cx="1367038" cy="920823"/>
              <a:chOff x="2820227" y="2608111"/>
              <a:chExt cx="1367038" cy="9208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036991" y="2608111"/>
                <a:ext cx="1150274" cy="8812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785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cxnSp>
            <p:nvCxnSpPr>
              <p:cNvPr id="55" name="Connecteur droit 54"/>
              <p:cNvCxnSpPr/>
              <p:nvPr/>
            </p:nvCxnSpPr>
            <p:spPr>
              <a:xfrm flipV="1">
                <a:off x="3612128" y="3457593"/>
                <a:ext cx="0" cy="71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 flipV="1">
                <a:off x="3032968" y="3013057"/>
                <a:ext cx="0" cy="71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 rot="16200000">
                <a:off x="2608843" y="2940625"/>
                <a:ext cx="638972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b="1" i="1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y </a:t>
                </a:r>
                <a:r>
                  <a:rPr lang="fr-FR" sz="793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position</a:t>
                </a:r>
                <a:endParaRPr lang="fr-FR" sz="793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328" y="2761694"/>
              <a:ext cx="748712" cy="581925"/>
            </a:xfrm>
            <a:prstGeom prst="rect">
              <a:avLst/>
            </a:prstGeom>
          </p:spPr>
        </p:pic>
        <p:grpSp>
          <p:nvGrpSpPr>
            <p:cNvPr id="68" name="Groupe 67"/>
            <p:cNvGrpSpPr/>
            <p:nvPr/>
          </p:nvGrpSpPr>
          <p:grpSpPr>
            <a:xfrm>
              <a:off x="3122345" y="2604127"/>
              <a:ext cx="1026581" cy="899510"/>
              <a:chOff x="3122345" y="2604127"/>
              <a:chExt cx="1026581" cy="899510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3122345" y="3179712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3359632" y="3217714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686007" y="3287434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3904461" y="2862444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3736200" y="2643669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3404102" y="2604127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133248" y="2825454"/>
                <a:ext cx="244465" cy="21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9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7</a:t>
                </a:r>
                <a:endParaRPr lang="fr-FR" sz="79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72" name="Rectangle 71"/>
          <p:cNvSpPr/>
          <p:nvPr/>
        </p:nvSpPr>
        <p:spPr>
          <a:xfrm>
            <a:off x="4440848" y="415878"/>
            <a:ext cx="158813" cy="166970"/>
          </a:xfrm>
          <a:prstGeom prst="rect">
            <a:avLst/>
          </a:prstGeom>
          <a:noFill/>
          <a:ln w="1270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85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54901" y="2193550"/>
            <a:ext cx="133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Transmembrane</a:t>
            </a:r>
            <a:r>
              <a:rPr lang="fr-FR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2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protein</a:t>
            </a:r>
            <a:r>
              <a:rPr lang="fr-FR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structure</a:t>
            </a:r>
            <a:endParaRPr lang="fr-F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4409499" y="1050584"/>
            <a:ext cx="625492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93" b="1" i="1" dirty="0" smtClean="0"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fr-FR" sz="793" dirty="0" smtClean="0">
                <a:latin typeface="Roboto" panose="02000000000000000000" pitchFamily="2" charset="0"/>
                <a:ea typeface="Roboto" panose="02000000000000000000" pitchFamily="2" charset="0"/>
              </a:rPr>
              <a:t> position</a:t>
            </a:r>
            <a:endParaRPr lang="fr-FR" sz="79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 rot="16200000">
            <a:off x="3743224" y="1645638"/>
            <a:ext cx="633507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93" b="1" i="1" dirty="0" smtClean="0">
                <a:latin typeface="Roboto" panose="02000000000000000000" pitchFamily="2" charset="0"/>
                <a:ea typeface="Roboto" panose="02000000000000000000" pitchFamily="2" charset="0"/>
              </a:rPr>
              <a:t>y </a:t>
            </a:r>
            <a:r>
              <a:rPr lang="fr-FR" sz="793" dirty="0" smtClean="0">
                <a:latin typeface="Roboto" panose="02000000000000000000" pitchFamily="2" charset="0"/>
                <a:ea typeface="Roboto" panose="02000000000000000000" pitchFamily="2" charset="0"/>
              </a:rPr>
              <a:t>position</a:t>
            </a:r>
            <a:endParaRPr lang="fr-FR" sz="79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2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36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cjacquemard</dc:creator>
  <cp:lastModifiedBy>cjacquemard</cp:lastModifiedBy>
  <cp:revision>1</cp:revision>
  <dcterms:created xsi:type="dcterms:W3CDTF">2021-04-28T13:16:48Z</dcterms:created>
  <dcterms:modified xsi:type="dcterms:W3CDTF">2021-04-28T13:22:17Z</dcterms:modified>
</cp:coreProperties>
</file>