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D4D94C-9A47-4980-9D80-FB5B252756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C0C2BA-9566-422F-9828-724FD09114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1/18/24 1:19:10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f Forecast" id="10" name="slide10">
            <a:extLst>
              <a:ext uri="{FF2B5EF4-FFF2-40B4-BE49-F238E27FC236}">
                <a16:creationId xmlns:a16="http://schemas.microsoft.com/office/drawing/2014/main" id="{94CE1788-5D30-451A-9D3E-87D212DDC6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267"/>
            <a:ext cx="12192000" cy="54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2" name="slide2">
            <a:extLst>
              <a:ext uri="{FF2B5EF4-FFF2-40B4-BE49-F238E27FC236}">
                <a16:creationId xmlns:a16="http://schemas.microsoft.com/office/drawing/2014/main" id="{5652FC78-E266-499F-8917-F28920F85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" y="0"/>
            <a:ext cx="11922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" id="3" name="slide3">
            <a:extLst>
              <a:ext uri="{FF2B5EF4-FFF2-40B4-BE49-F238E27FC236}">
                <a16:creationId xmlns:a16="http://schemas.microsoft.com/office/drawing/2014/main" id="{AC0F9CC1-A592-445F-B28A-8E68E86B82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" y="0"/>
            <a:ext cx="11922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" id="4" name="slide4">
            <a:extLst>
              <a:ext uri="{FF2B5EF4-FFF2-40B4-BE49-F238E27FC236}">
                <a16:creationId xmlns:a16="http://schemas.microsoft.com/office/drawing/2014/main" id="{DA8D4DAE-0CCC-4F37-9E95-1FEF79A8F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" y="0"/>
            <a:ext cx="11922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pping" id="5" name="slide5">
            <a:extLst>
              <a:ext uri="{FF2B5EF4-FFF2-40B4-BE49-F238E27FC236}">
                <a16:creationId xmlns:a16="http://schemas.microsoft.com/office/drawing/2014/main" id="{0EA4F988-AA20-4693-A7D9-DA07E78F93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" y="0"/>
            <a:ext cx="11922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" id="6" name="slide6">
            <a:extLst>
              <a:ext uri="{FF2B5EF4-FFF2-40B4-BE49-F238E27FC236}">
                <a16:creationId xmlns:a16="http://schemas.microsoft.com/office/drawing/2014/main" id="{82223E88-B5D7-4FA0-9960-50F360099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36" y="0"/>
            <a:ext cx="2323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ission Model" id="7" name="slide7">
            <a:extLst>
              <a:ext uri="{FF2B5EF4-FFF2-40B4-BE49-F238E27FC236}">
                <a16:creationId xmlns:a16="http://schemas.microsoft.com/office/drawing/2014/main" id="{D9EB862D-EACE-44AF-9AF7-B0228C2574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" y="0"/>
            <a:ext cx="11922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Details" id="8" name="slide8">
            <a:extLst>
              <a:ext uri="{FF2B5EF4-FFF2-40B4-BE49-F238E27FC236}">
                <a16:creationId xmlns:a16="http://schemas.microsoft.com/office/drawing/2014/main" id="{600A42C8-75F3-4B95-BDDC-A59918AF41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" y="0"/>
            <a:ext cx="11922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" id="9" name="slide9">
            <a:extLst>
              <a:ext uri="{FF2B5EF4-FFF2-40B4-BE49-F238E27FC236}">
                <a16:creationId xmlns:a16="http://schemas.microsoft.com/office/drawing/2014/main" id="{072FA706-FA6A-44DC-AD8E-7455A135F4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71" y="0"/>
            <a:ext cx="9339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2024-01-18T21:19:11Z</dcterms:created>
  <dcterms:modified xsi:type="dcterms:W3CDTF">2024-01-18T21:19:11Z</dcterms:modified>
</cp:coreProperties>
</file>