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B6F8-E347-490B-8442-9139CF6909D7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5FE0-BDF8-41A5-9B73-D424FF100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6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Verwendung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Internen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Überwachung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inneren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Zustandes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Roboters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Verwendung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Externen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Sammeln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Informationen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</a:t>
            </a:r>
            <a:r>
              <a:rPr lang="en-GB" baseline="0" dirty="0" smtClean="0"/>
              <a:t> die </a:t>
            </a:r>
            <a:r>
              <a:rPr lang="en-GB" baseline="0" dirty="0" err="1" smtClean="0"/>
              <a:t>Roboterumgebung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Sensoren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Sinnesorgane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Roboters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Taktile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Robotergreifer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Positionsbestimmung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Objekterkennung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Ermittlung</a:t>
            </a:r>
            <a:r>
              <a:rPr lang="en-GB" baseline="0" dirty="0" smtClean="0"/>
              <a:t> der 	</a:t>
            </a:r>
            <a:r>
              <a:rPr lang="en-GB" baseline="0" dirty="0" err="1" smtClean="0"/>
              <a:t>Oberflächenbeschaffenheit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NUTZEN?</a:t>
            </a:r>
          </a:p>
          <a:p>
            <a:r>
              <a:rPr lang="en-GB" baseline="0" dirty="0" smtClean="0"/>
              <a:t>	-&gt; </a:t>
            </a:r>
            <a:r>
              <a:rPr lang="en-GB" baseline="0" dirty="0" err="1" smtClean="0"/>
              <a:t>Verteilung</a:t>
            </a:r>
            <a:r>
              <a:rPr lang="en-GB" baseline="0" dirty="0" smtClean="0"/>
              <a:t> der Kraft des </a:t>
            </a:r>
            <a:r>
              <a:rPr lang="en-GB" baseline="0" dirty="0" err="1" smtClean="0"/>
              <a:t>Greifer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sodass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Objekt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beschädigt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wird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Nicht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Taktile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Sensoren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</a:t>
            </a:r>
            <a:r>
              <a:rPr lang="de-DE" dirty="0" smtClean="0"/>
              <a:t>kapazitiver, induktiver, optischer, magnetischer oder auch akustischer Natur</a:t>
            </a:r>
          </a:p>
          <a:p>
            <a:r>
              <a:rPr lang="de-DE" baseline="0" dirty="0" smtClean="0"/>
              <a:t>	</a:t>
            </a:r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NUTZEN?</a:t>
            </a:r>
          </a:p>
          <a:p>
            <a:r>
              <a:rPr lang="en-GB" baseline="0" dirty="0" smtClean="0"/>
              <a:t>	-&gt; </a:t>
            </a:r>
            <a:r>
              <a:rPr lang="en-GB" baseline="0" dirty="0" err="1" smtClean="0"/>
              <a:t>Essentiell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Sicherheit</a:t>
            </a:r>
            <a:r>
              <a:rPr lang="en-GB" baseline="0" dirty="0" smtClean="0"/>
              <a:t> Menschen, </a:t>
            </a:r>
            <a:r>
              <a:rPr lang="en-GB" baseline="0" dirty="0" err="1" smtClean="0"/>
              <a:t>Roboterumgebung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6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Triangulation: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de-DE" dirty="0" smtClean="0"/>
              <a:t>Durch die Projektion eines Laserstrahls auf einen entfernten Gegenstand wird das Licht des Strahls reflektiert und an einen angebrachten Detektor (z.B. eine Kamera) weitergeleitet. Man erh¨alt den Abstand zwischen Sender und Empf¨anger und die Entfernung zum Objekt kann mit der angegebenen Triangulationsbeziehung berechnet werden</a:t>
            </a:r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5FE0-BDF8-41A5-9B73-D424FF100D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CAD8-5812-4FDB-A3C6-F1CB4A7FA3E6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C608-D9D5-485F-BFDC-0404036D7B86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7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B9E6-F8D4-43E4-B802-6AF6CD4ABACC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5580-5301-406C-AC9D-4771DD0B7015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B8C-8B04-462A-B56F-C17487BEC99E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D27C-92C3-4A02-90F4-B99DAB25916E}" type="datetime1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FF7-BFDE-425F-9092-3C0B4BD1E350}" type="datetime1">
              <a:rPr lang="en-GB" smtClean="0"/>
              <a:t>08/06/2015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3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E6B6-968B-459D-8E86-58AC4806A286}" type="datetime1">
              <a:rPr lang="en-GB" smtClean="0"/>
              <a:t>08/06/2015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51FB-2D59-4E15-AA94-8CD1C963F31B}" type="datetime1">
              <a:rPr lang="en-GB" smtClean="0"/>
              <a:t>08/06/2015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ADBB-0BF4-4C35-90B0-6E626DEE1697}" type="datetime1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F08D-64CB-4599-8A19-186CC4A781EE}" type="datetime1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99CE-2B1B-495A-8F93-7ECEBDC714F4}" type="datetime1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6969-B37F-4A17-ACF5-55252B4AE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PROJEKTUMFELD</a:t>
            </a:r>
            <a:br>
              <a:rPr lang="en-GB" dirty="0" smtClean="0"/>
            </a:br>
            <a:r>
              <a:rPr lang="en-GB" dirty="0" err="1" smtClean="0"/>
              <a:t>Sensorik</a:t>
            </a:r>
            <a:r>
              <a:rPr lang="en-GB" dirty="0" smtClean="0"/>
              <a:t> &amp; Augmented Reality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Christian </a:t>
            </a:r>
            <a:r>
              <a:rPr lang="en-GB" dirty="0" err="1" smtClean="0"/>
              <a:t>Janeczek</a:t>
            </a:r>
            <a:endParaRPr lang="en-GB" dirty="0"/>
          </a:p>
          <a:p>
            <a:r>
              <a:rPr lang="en-GB" dirty="0" smtClean="0"/>
              <a:t>5AHITT</a:t>
            </a:r>
          </a:p>
          <a:p>
            <a:r>
              <a:rPr lang="en-GB" dirty="0" smtClean="0"/>
              <a:t>08/06/2015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1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39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10</a:t>
            </a:fld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5148064" y="836712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2295363">
            <a:off x="4419244" y="296651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5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Näherungssensoren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Optischer</a:t>
            </a:r>
            <a:r>
              <a:rPr lang="en-GB" dirty="0" smtClean="0"/>
              <a:t> </a:t>
            </a:r>
            <a:r>
              <a:rPr lang="en-GB" dirty="0" err="1" smtClean="0"/>
              <a:t>Näherungssensor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Schranken</a:t>
            </a:r>
            <a:r>
              <a:rPr lang="en-GB" dirty="0" smtClean="0"/>
              <a:t>- und </a:t>
            </a:r>
            <a:r>
              <a:rPr lang="en-GB" dirty="0" err="1" smtClean="0"/>
              <a:t>Reflexionsprinzip</a:t>
            </a:r>
            <a:endParaRPr lang="en-GB" dirty="0"/>
          </a:p>
          <a:p>
            <a:pPr lvl="1"/>
            <a:r>
              <a:rPr lang="en-GB" dirty="0" err="1" smtClean="0"/>
              <a:t>Unterbrechung</a:t>
            </a:r>
            <a:r>
              <a:rPr lang="en-GB" dirty="0" smtClean="0"/>
              <a:t> </a:t>
            </a:r>
            <a:r>
              <a:rPr lang="en-GB" dirty="0" err="1" smtClean="0"/>
              <a:t>zw</a:t>
            </a:r>
            <a:r>
              <a:rPr lang="en-GB" dirty="0" smtClean="0"/>
              <a:t>. S und E </a:t>
            </a:r>
            <a:r>
              <a:rPr lang="en-GB" dirty="0" err="1" smtClean="0"/>
              <a:t>führt</a:t>
            </a:r>
            <a:r>
              <a:rPr lang="en-GB" dirty="0" smtClean="0"/>
              <a:t> </a:t>
            </a:r>
            <a:r>
              <a:rPr lang="en-GB" dirty="0" err="1" smtClean="0"/>
              <a:t>Handlung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err="1" smtClean="0"/>
              <a:t>Einsatz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Alltag</a:t>
            </a:r>
            <a:r>
              <a:rPr lang="en-GB" dirty="0" smtClean="0"/>
              <a:t>: U-</a:t>
            </a:r>
            <a:r>
              <a:rPr lang="en-GB" dirty="0" err="1" smtClean="0"/>
              <a:t>Bahn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11</a:t>
            </a:r>
            <a:endParaRPr lang="en-GB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8"/>
            <a:ext cx="405784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52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Computergestützte</a:t>
            </a:r>
            <a:r>
              <a:rPr lang="en-GB" dirty="0" smtClean="0"/>
              <a:t> </a:t>
            </a:r>
            <a:r>
              <a:rPr lang="en-GB" dirty="0" err="1" smtClean="0"/>
              <a:t>Erweiterung</a:t>
            </a:r>
            <a:r>
              <a:rPr lang="en-GB" dirty="0" smtClean="0"/>
              <a:t> der </a:t>
            </a:r>
            <a:r>
              <a:rPr lang="en-GB" dirty="0" err="1" smtClean="0"/>
              <a:t>Realitätswahrnehmung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Verwendet</a:t>
            </a:r>
            <a:r>
              <a:rPr lang="en-GB" dirty="0" smtClean="0"/>
              <a:t>: </a:t>
            </a:r>
            <a:r>
              <a:rPr lang="en-GB" dirty="0" err="1" smtClean="0"/>
              <a:t>Visuelle</a:t>
            </a:r>
            <a:r>
              <a:rPr lang="en-GB" dirty="0" smtClean="0"/>
              <a:t> </a:t>
            </a:r>
            <a:r>
              <a:rPr lang="en-GB" dirty="0" err="1" smtClean="0"/>
              <a:t>Darstellung</a:t>
            </a:r>
            <a:r>
              <a:rPr lang="en-GB" dirty="0" smtClean="0"/>
              <a:t> von </a:t>
            </a:r>
            <a:r>
              <a:rPr lang="en-GB" dirty="0" err="1" smtClean="0"/>
              <a:t>Informationen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err="1" smtClean="0"/>
              <a:t>Beispielbringung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Auf den </a:t>
            </a:r>
            <a:r>
              <a:rPr lang="en-GB" dirty="0" err="1" smtClean="0"/>
              <a:t>nächsten</a:t>
            </a:r>
            <a:r>
              <a:rPr lang="en-GB" dirty="0" smtClean="0"/>
              <a:t> </a:t>
            </a:r>
            <a:r>
              <a:rPr lang="en-GB" dirty="0" err="1" smtClean="0"/>
              <a:t>Folien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3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13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191375" cy="407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Einblenden</a:t>
            </a:r>
            <a:r>
              <a:rPr lang="en-GB" dirty="0" smtClean="0"/>
              <a:t> von der </a:t>
            </a:r>
            <a:r>
              <a:rPr lang="en-GB" dirty="0" err="1" smtClean="0"/>
              <a:t>Abseitsregel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u. a. </a:t>
            </a:r>
            <a:r>
              <a:rPr lang="en-GB" dirty="0" err="1" smtClean="0"/>
              <a:t>Freistoßbereich</a:t>
            </a:r>
            <a:r>
              <a:rPr lang="en-GB" dirty="0" smtClean="0"/>
              <a:t>, etc.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57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14</a:t>
            </a:r>
            <a:endParaRPr lang="en-GB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Automatische</a:t>
            </a:r>
            <a:r>
              <a:rPr lang="en-GB" dirty="0" smtClean="0"/>
              <a:t> </a:t>
            </a:r>
            <a:r>
              <a:rPr lang="en-GB" dirty="0" err="1" smtClean="0"/>
              <a:t>Texterkennung</a:t>
            </a:r>
            <a:r>
              <a:rPr lang="en-GB" dirty="0" smtClean="0"/>
              <a:t> + </a:t>
            </a:r>
            <a:r>
              <a:rPr lang="en-GB" dirty="0" err="1" smtClean="0"/>
              <a:t>Übersetzung</a:t>
            </a:r>
            <a:endParaRPr lang="en-GB" dirty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5" y="548680"/>
            <a:ext cx="7250166" cy="413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2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15</a:t>
            </a:r>
            <a:endParaRPr lang="en-GB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Navigationshilfe</a:t>
            </a:r>
            <a:r>
              <a:rPr lang="en-GB" dirty="0" smtClean="0"/>
              <a:t> und </a:t>
            </a:r>
            <a:r>
              <a:rPr lang="en-GB" dirty="0" err="1" smtClean="0"/>
              <a:t>Möbelvisualisierung</a:t>
            </a:r>
            <a:endParaRPr lang="en-GB" dirty="0"/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3151105" cy="42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61231"/>
            <a:ext cx="4587440" cy="304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87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Implementierung</a:t>
            </a:r>
            <a:r>
              <a:rPr lang="en-GB" dirty="0" smtClean="0"/>
              <a:t> AR in 00SIRIS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Intuitive </a:t>
            </a:r>
            <a:r>
              <a:rPr lang="en-GB" dirty="0" err="1" smtClean="0"/>
              <a:t>Steuerung</a:t>
            </a:r>
            <a:endParaRPr lang="en-GB" dirty="0" smtClean="0"/>
          </a:p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Objekterkennungsmethodik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Android-APK</a:t>
            </a:r>
          </a:p>
          <a:p>
            <a:r>
              <a:rPr lang="en-GB" dirty="0" err="1" smtClean="0"/>
              <a:t>MetaIO</a:t>
            </a:r>
            <a:r>
              <a:rPr lang="en-GB" dirty="0" smtClean="0"/>
              <a:t> SDK – Tracking </a:t>
            </a:r>
            <a:r>
              <a:rPr lang="en-GB" dirty="0" err="1" smtClean="0"/>
              <a:t>Algorithmen</a:t>
            </a:r>
            <a:endParaRPr lang="en-GB" dirty="0"/>
          </a:p>
          <a:p>
            <a:pPr lvl="1"/>
            <a:r>
              <a:rPr lang="en-GB" dirty="0" err="1" smtClean="0"/>
              <a:t>LineModel</a:t>
            </a:r>
            <a:endParaRPr lang="en-GB" dirty="0" smtClean="0"/>
          </a:p>
          <a:p>
            <a:pPr lvl="1"/>
            <a:r>
              <a:rPr lang="en-GB" dirty="0" err="1" smtClean="0"/>
              <a:t>TubeModel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16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5497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17</a:t>
            </a:fld>
            <a:endParaRPr lang="en-GB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424"/>
            <a:ext cx="3600400" cy="62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27714"/>
            <a:ext cx="5491511" cy="286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17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Vielen</a:t>
            </a:r>
            <a:r>
              <a:rPr lang="en-GB" dirty="0" smtClean="0"/>
              <a:t> Dank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Ihre</a:t>
            </a:r>
            <a:r>
              <a:rPr lang="en-GB" dirty="0" smtClean="0"/>
              <a:t> </a:t>
            </a:r>
            <a:r>
              <a:rPr lang="en-GB" dirty="0" err="1" smtClean="0"/>
              <a:t>Aufmerksamkeit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6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Sensoren</a:t>
            </a:r>
            <a:r>
              <a:rPr lang="en-GB" dirty="0" smtClean="0"/>
              <a:t> an </a:t>
            </a:r>
            <a:r>
              <a:rPr lang="en-GB" dirty="0" err="1" smtClean="0"/>
              <a:t>autonomen</a:t>
            </a:r>
            <a:r>
              <a:rPr lang="en-GB" dirty="0" smtClean="0"/>
              <a:t> </a:t>
            </a:r>
            <a:r>
              <a:rPr lang="en-GB" dirty="0" err="1" smtClean="0"/>
              <a:t>Robotern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de-DE" i="1" dirty="0" smtClean="0"/>
              <a:t>’Ein autonomer mobiler Roboter ist eine Maschine, die sich in einer natürlichen Umgebung aus eigener Kraft und ohne Hilfestellung von außen bewegen und dabei ein ihr gestelltes Ziel erreichen kann. [...] Dabei erkennt sie die Umwelt, sofern dies notwendig ist, über eigene Sensoren.’ (P. Hoppen)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2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06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Selbstständigkeit</a:t>
            </a:r>
            <a:r>
              <a:rPr lang="en-GB" dirty="0" smtClean="0"/>
              <a:t> d. </a:t>
            </a:r>
            <a:r>
              <a:rPr lang="en-GB" dirty="0" err="1" smtClean="0"/>
              <a:t>Roboters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notwendig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Sensoren</a:t>
            </a:r>
            <a:r>
              <a:rPr lang="en-GB" dirty="0" smtClean="0"/>
              <a:t> und </a:t>
            </a:r>
            <a:r>
              <a:rPr lang="en-GB" dirty="0" err="1" smtClean="0"/>
              <a:t>Aktoren</a:t>
            </a:r>
            <a:endParaRPr lang="en-GB" dirty="0" smtClean="0"/>
          </a:p>
          <a:p>
            <a:r>
              <a:rPr lang="en-GB" dirty="0" err="1" smtClean="0"/>
              <a:t>Einsatz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Höhere</a:t>
            </a:r>
            <a:r>
              <a:rPr lang="en-GB" dirty="0" smtClean="0"/>
              <a:t> </a:t>
            </a:r>
            <a:r>
              <a:rPr lang="en-GB" dirty="0" err="1" smtClean="0"/>
              <a:t>Akkuratheit</a:t>
            </a:r>
            <a:endParaRPr lang="en-GB" dirty="0" smtClean="0"/>
          </a:p>
          <a:p>
            <a:pPr lvl="1"/>
            <a:r>
              <a:rPr lang="en-GB" dirty="0" err="1" smtClean="0"/>
              <a:t>Weniger</a:t>
            </a:r>
            <a:r>
              <a:rPr lang="en-GB" dirty="0" smtClean="0"/>
              <a:t> </a:t>
            </a:r>
            <a:r>
              <a:rPr lang="en-GB" dirty="0" err="1" smtClean="0"/>
              <a:t>Zeitaufwand</a:t>
            </a:r>
            <a:endParaRPr lang="en-GB" dirty="0" smtClean="0"/>
          </a:p>
          <a:p>
            <a:pPr lvl="1"/>
            <a:r>
              <a:rPr lang="en-GB" dirty="0" err="1" smtClean="0"/>
              <a:t>Geringere</a:t>
            </a:r>
            <a:r>
              <a:rPr lang="en-GB" dirty="0" smtClean="0"/>
              <a:t> </a:t>
            </a:r>
            <a:r>
              <a:rPr lang="en-GB" dirty="0" err="1" smtClean="0"/>
              <a:t>Fehlerwahrscheinlichkeit</a:t>
            </a:r>
            <a:endParaRPr lang="en-GB" dirty="0" smtClean="0"/>
          </a:p>
          <a:p>
            <a:r>
              <a:rPr lang="en-GB" dirty="0" err="1" smtClean="0"/>
              <a:t>Aufgabe</a:t>
            </a:r>
            <a:r>
              <a:rPr lang="en-GB" dirty="0" smtClean="0"/>
              <a:t>, </a:t>
            </a:r>
            <a:r>
              <a:rPr lang="en-GB" dirty="0" err="1" smtClean="0"/>
              <a:t>Entwicklung</a:t>
            </a:r>
            <a:r>
              <a:rPr lang="en-GB" dirty="0" smtClean="0"/>
              <a:t> 00SIRIS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3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537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4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327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5</a:t>
            </a:fld>
            <a:endParaRPr lang="en-GB" sz="2000" dirty="0"/>
          </a:p>
        </p:txBody>
      </p:sp>
      <p:sp>
        <p:nvSpPr>
          <p:cNvPr id="3" name="Oval 2"/>
          <p:cNvSpPr/>
          <p:nvPr/>
        </p:nvSpPr>
        <p:spPr>
          <a:xfrm>
            <a:off x="6588224" y="877257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8880094">
            <a:off x="7735226" y="417176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Abstandssensoren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Entfernungsmessung</a:t>
            </a:r>
            <a:r>
              <a:rPr lang="en-GB" dirty="0" smtClean="0"/>
              <a:t> </a:t>
            </a:r>
            <a:r>
              <a:rPr lang="en-GB" dirty="0" err="1" smtClean="0"/>
              <a:t>zwischen</a:t>
            </a:r>
            <a:r>
              <a:rPr lang="en-GB" dirty="0" smtClean="0"/>
              <a:t> S und E</a:t>
            </a:r>
          </a:p>
          <a:p>
            <a:pPr lvl="1"/>
            <a:r>
              <a:rPr lang="en-GB" dirty="0" err="1" smtClean="0"/>
              <a:t>Mittels</a:t>
            </a:r>
            <a:r>
              <a:rPr lang="en-GB" dirty="0" smtClean="0"/>
              <a:t> Triangulation</a:t>
            </a:r>
          </a:p>
          <a:p>
            <a:r>
              <a:rPr lang="en-GB" dirty="0" smtClean="0"/>
              <a:t>00SIRIS </a:t>
            </a:r>
            <a:r>
              <a:rPr lang="en-GB" dirty="0" err="1" smtClean="0"/>
              <a:t>Prototyp</a:t>
            </a:r>
            <a:r>
              <a:rPr lang="en-GB" dirty="0" smtClean="0"/>
              <a:t> – </a:t>
            </a:r>
            <a:r>
              <a:rPr lang="en-GB" dirty="0" err="1" smtClean="0"/>
              <a:t>Infrarotsensor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/>
              <a:t>6</a:t>
            </a:r>
          </a:p>
        </p:txBody>
      </p:sp>
      <p:pic>
        <p:nvPicPr>
          <p:cNvPr id="2050" name="Picture 2" descr="https://www.tinkerforge.com/de/shop/media/catalog/product/cache/2/image/600x600/9df78eab33525d08d6e5fb8d27136e95/s/e/sensor_gp2d120xj00f_tilted_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9608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624736" cy="58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969-B37F-4A17-ACF5-55252B4AE136}" type="slidenum">
              <a:rPr lang="en-GB" sz="2000" smtClean="0"/>
              <a:t>7</a:t>
            </a:fld>
            <a:endParaRPr lang="en-GB" sz="2000" dirty="0"/>
          </a:p>
        </p:txBody>
      </p:sp>
      <p:sp>
        <p:nvSpPr>
          <p:cNvPr id="6" name="Oval 5"/>
          <p:cNvSpPr/>
          <p:nvPr/>
        </p:nvSpPr>
        <p:spPr>
          <a:xfrm>
            <a:off x="2699792" y="4621673"/>
            <a:ext cx="1224136" cy="6075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19628615">
            <a:off x="1831309" y="5207262"/>
            <a:ext cx="864096" cy="504056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Positionssensoren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Informationen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Position des </a:t>
            </a:r>
            <a:r>
              <a:rPr lang="en-GB" dirty="0" err="1" smtClean="0"/>
              <a:t>Roboters</a:t>
            </a:r>
            <a:endParaRPr lang="en-GB" dirty="0" smtClean="0"/>
          </a:p>
          <a:p>
            <a:r>
              <a:rPr lang="en-GB" dirty="0" err="1" smtClean="0"/>
              <a:t>Meist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: Potentiometer, </a:t>
            </a:r>
            <a:r>
              <a:rPr lang="en-GB" dirty="0" err="1" smtClean="0"/>
              <a:t>Codierer</a:t>
            </a:r>
            <a:r>
              <a:rPr lang="en-GB" dirty="0" smtClean="0"/>
              <a:t>, Resolver, etc.</a:t>
            </a:r>
          </a:p>
          <a:p>
            <a:r>
              <a:rPr lang="en-GB" dirty="0" smtClean="0"/>
              <a:t>00SIRIS </a:t>
            </a:r>
            <a:r>
              <a:rPr lang="en-GB" dirty="0" err="1" smtClean="0"/>
              <a:t>Prototyp</a:t>
            </a:r>
            <a:r>
              <a:rPr lang="en-GB" dirty="0" smtClean="0"/>
              <a:t> – Potentiometer</a:t>
            </a:r>
          </a:p>
          <a:p>
            <a:pPr lvl="1"/>
            <a:r>
              <a:rPr lang="en-GB" dirty="0" smtClean="0"/>
              <a:t>Position deer </a:t>
            </a:r>
            <a:r>
              <a:rPr lang="en-GB" dirty="0" err="1" smtClean="0"/>
              <a:t>Gelenke</a:t>
            </a:r>
            <a:endParaRPr lang="en-GB" dirty="0"/>
          </a:p>
          <a:p>
            <a:pPr lvl="1"/>
            <a:r>
              <a:rPr lang="en-GB" dirty="0" err="1" smtClean="0"/>
              <a:t>Winkel</a:t>
            </a:r>
            <a:r>
              <a:rPr lang="en-GB" dirty="0" smtClean="0"/>
              <a:t> der </a:t>
            </a:r>
            <a:r>
              <a:rPr lang="en-GB" dirty="0" err="1" smtClean="0"/>
              <a:t>Achsen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8</a:t>
            </a:r>
            <a:endParaRPr lang="en-GB" sz="2000" dirty="0"/>
          </a:p>
        </p:txBody>
      </p:sp>
      <p:pic>
        <p:nvPicPr>
          <p:cNvPr id="6146" name="Picture 2" descr="http://amprepairparts.com/dshaft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57053"/>
            <a:ext cx="2381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4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Positionssensoren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 smtClean="0"/>
              <a:t>9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3801" r="15350" b="17451"/>
          <a:stretch/>
        </p:blipFill>
        <p:spPr>
          <a:xfrm>
            <a:off x="1475656" y="332656"/>
            <a:ext cx="6569970" cy="62373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838342">
            <a:off x="1474533" y="5068395"/>
            <a:ext cx="1968420" cy="953992"/>
          </a:xfrm>
          <a:prstGeom prst="right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641</Words>
  <Application>Microsoft Office PowerPoint</Application>
  <PresentationFormat>On-screen Show (4:3)</PresentationFormat>
  <Paragraphs>134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PROJEKTUMFELD Sensorik &amp; Augmented Reality</vt:lpstr>
      <vt:lpstr>Sensoren an autonomen Robotern</vt:lpstr>
      <vt:lpstr>Selbstständigkeit d. Roboters</vt:lpstr>
      <vt:lpstr>PowerPoint Presentation</vt:lpstr>
      <vt:lpstr>PowerPoint Presentation</vt:lpstr>
      <vt:lpstr>Abstandssensoren</vt:lpstr>
      <vt:lpstr>PowerPoint Presentation</vt:lpstr>
      <vt:lpstr>Positionssensoren</vt:lpstr>
      <vt:lpstr>Positionssensoren</vt:lpstr>
      <vt:lpstr>PowerPoint Presentation</vt:lpstr>
      <vt:lpstr>Näherungssensoren</vt:lpstr>
      <vt:lpstr>Augmented Reality</vt:lpstr>
      <vt:lpstr>PowerPoint Presentation</vt:lpstr>
      <vt:lpstr>PowerPoint Presentation</vt:lpstr>
      <vt:lpstr>PowerPoint Presentation</vt:lpstr>
      <vt:lpstr>Implementierung AR in 00SIRIS</vt:lpstr>
      <vt:lpstr>PowerPoint Presentation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PROJEKTUMFELD Sensorik &amp; Augmented Reality</dc:title>
  <dc:creator>Christian Janeczek</dc:creator>
  <cp:lastModifiedBy>Christian Janeczek</cp:lastModifiedBy>
  <cp:revision>8</cp:revision>
  <dcterms:created xsi:type="dcterms:W3CDTF">2015-06-08T09:29:48Z</dcterms:created>
  <dcterms:modified xsi:type="dcterms:W3CDTF">2015-06-08T10:26:38Z</dcterms:modified>
</cp:coreProperties>
</file>