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FF56-4854-3B46-A3E9-436DEAC539D3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86D7-E7AD-FE4F-9873-82A0166E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5021" y="1510630"/>
            <a:ext cx="8520929" cy="3819992"/>
            <a:chOff x="135021" y="1510630"/>
            <a:chExt cx="8520929" cy="3819992"/>
          </a:xfrm>
        </p:grpSpPr>
        <p:pic>
          <p:nvPicPr>
            <p:cNvPr id="4" name="Picture 3" descr="Screen Shot 2014-06-21 at 11.36.0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21" y="1510630"/>
              <a:ext cx="4219074" cy="3449053"/>
            </a:xfrm>
            <a:prstGeom prst="rect">
              <a:avLst/>
            </a:prstGeom>
          </p:spPr>
        </p:pic>
        <p:pic>
          <p:nvPicPr>
            <p:cNvPr id="6" name="Picture 5" descr="Screen Shot 2014-06-21 at 11.36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836" y="1533359"/>
              <a:ext cx="4271114" cy="33812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68947" y="4636517"/>
              <a:ext cx="379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Acceptable: Infill beams exist to brace column on Gridline 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8211" y="2406316"/>
              <a:ext cx="280736" cy="25533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V="1">
              <a:off x="868947" y="2941053"/>
              <a:ext cx="347579" cy="201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588211" y="3542632"/>
              <a:ext cx="280736" cy="14170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1"/>
            </p:cNvCxnSpPr>
            <p:nvPr/>
          </p:nvCxnSpPr>
          <p:spPr>
            <a:xfrm flipH="1" flipV="1">
              <a:off x="588211" y="4104105"/>
              <a:ext cx="280736" cy="855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59318" y="4684291"/>
              <a:ext cx="379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Unacceptable: Column </a:t>
              </a:r>
              <a:r>
                <a:rPr lang="en-US" dirty="0" err="1" smtClean="0"/>
                <a:t>unbraced</a:t>
              </a:r>
              <a:r>
                <a:rPr lang="en-US" dirty="0" smtClean="0"/>
                <a:t> at each floor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4572000" y="3505200"/>
              <a:ext cx="287318" cy="150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41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Janover</dc:creator>
  <cp:lastModifiedBy>Chris Janover</cp:lastModifiedBy>
  <cp:revision>1</cp:revision>
  <dcterms:created xsi:type="dcterms:W3CDTF">2014-06-22T06:37:26Z</dcterms:created>
  <dcterms:modified xsi:type="dcterms:W3CDTF">2014-06-22T06:42:54Z</dcterms:modified>
</cp:coreProperties>
</file>