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1" d="100"/>
          <a:sy n="201" d="100"/>
        </p:scale>
        <p:origin x="-6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547A-C22A-1B49-8F4D-DE9A5FC399DA}" type="datetimeFigureOut">
              <a:rPr lang="en-US" smtClean="0"/>
              <a:t>6/23/14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56C6-6DBF-1445-9896-1825796A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547A-C22A-1B49-8F4D-DE9A5FC399DA}" type="datetimeFigureOut">
              <a:rPr lang="en-US" smtClean="0"/>
              <a:t>6/23/14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56C6-6DBF-1445-9896-1825796A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5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547A-C22A-1B49-8F4D-DE9A5FC399DA}" type="datetimeFigureOut">
              <a:rPr lang="en-US" smtClean="0"/>
              <a:t>6/23/14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56C6-6DBF-1445-9896-1825796A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547A-C22A-1B49-8F4D-DE9A5FC399DA}" type="datetimeFigureOut">
              <a:rPr lang="en-US" smtClean="0"/>
              <a:t>6/23/14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56C6-6DBF-1445-9896-1825796A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7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547A-C22A-1B49-8F4D-DE9A5FC399DA}" type="datetimeFigureOut">
              <a:rPr lang="en-US" smtClean="0"/>
              <a:t>6/23/14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56C6-6DBF-1445-9896-1825796A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7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547A-C22A-1B49-8F4D-DE9A5FC399DA}" type="datetimeFigureOut">
              <a:rPr lang="en-US" smtClean="0"/>
              <a:t>6/23/14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56C6-6DBF-1445-9896-1825796A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0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547A-C22A-1B49-8F4D-DE9A5FC399DA}" type="datetimeFigureOut">
              <a:rPr lang="en-US" smtClean="0"/>
              <a:t>6/23/14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56C6-6DBF-1445-9896-1825796A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6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547A-C22A-1B49-8F4D-DE9A5FC399DA}" type="datetimeFigureOut">
              <a:rPr lang="en-US" smtClean="0"/>
              <a:t>6/23/14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56C6-6DBF-1445-9896-1825796A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0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547A-C22A-1B49-8F4D-DE9A5FC399DA}" type="datetimeFigureOut">
              <a:rPr lang="en-US" smtClean="0"/>
              <a:t>6/23/14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56C6-6DBF-1445-9896-1825796A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3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547A-C22A-1B49-8F4D-DE9A5FC399DA}" type="datetimeFigureOut">
              <a:rPr lang="en-US" smtClean="0"/>
              <a:t>6/23/14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56C6-6DBF-1445-9896-1825796A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547A-C22A-1B49-8F4D-DE9A5FC399DA}" type="datetimeFigureOut">
              <a:rPr lang="en-US" smtClean="0"/>
              <a:t>6/23/14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56C6-6DBF-1445-9896-1825796A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4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4547A-C22A-1B49-8F4D-DE9A5FC399DA}" type="datetimeFigureOut">
              <a:rPr lang="en-US" smtClean="0"/>
              <a:t>6/23/14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C56C6-6DBF-1445-9896-1825796A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>
            <a:off x="2391713" y="415925"/>
            <a:ext cx="6484654" cy="3611243"/>
            <a:chOff x="2391713" y="415925"/>
            <a:chExt cx="6484654" cy="361124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903579" y="1096211"/>
              <a:ext cx="0" cy="257761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3903579" y="3489158"/>
              <a:ext cx="149191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903579" y="1096211"/>
              <a:ext cx="26736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170947" y="1096211"/>
              <a:ext cx="1224548" cy="239294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498473" y="3657836"/>
              <a:ext cx="51047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BS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395495" y="3489158"/>
              <a:ext cx="0" cy="41048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03579" y="3489158"/>
              <a:ext cx="0" cy="41048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1"/>
            </p:cNvCxnSpPr>
            <p:nvPr/>
          </p:nvCxnSpPr>
          <p:spPr>
            <a:xfrm flipH="1">
              <a:off x="3903579" y="3842502"/>
              <a:ext cx="594894" cy="4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</p:cNvCxnSpPr>
            <p:nvPr/>
          </p:nvCxnSpPr>
          <p:spPr>
            <a:xfrm>
              <a:off x="5008948" y="3842502"/>
              <a:ext cx="386547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70947" y="1096211"/>
              <a:ext cx="0" cy="23929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903579" y="859118"/>
              <a:ext cx="0" cy="237093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170947" y="859118"/>
              <a:ext cx="0" cy="237093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13773" y="990600"/>
              <a:ext cx="249933" cy="0"/>
            </a:xfrm>
            <a:prstGeom prst="line">
              <a:avLst/>
            </a:prstGeom>
            <a:ln w="6350">
              <a:solidFill>
                <a:schemeClr val="tx1"/>
              </a:solidFill>
              <a:headEnd type="stealth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038600" y="609600"/>
              <a:ext cx="152400" cy="3810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191000" y="609600"/>
              <a:ext cx="228600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425950" y="415925"/>
              <a:ext cx="96954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0.07BS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8126" y="902020"/>
              <a:ext cx="105110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maxEle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91713" y="3304492"/>
              <a:ext cx="151186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minEle+HS</a:t>
              </a:r>
              <a:endParaRPr lang="en-US" dirty="0"/>
            </a:p>
          </p:txBody>
        </p:sp>
        <p:cxnSp>
          <p:nvCxnSpPr>
            <p:cNvPr id="37" name="Straight Connector 36"/>
            <p:cNvCxnSpPr>
              <a:endCxn id="35" idx="3"/>
            </p:cNvCxnSpPr>
            <p:nvPr/>
          </p:nvCxnSpPr>
          <p:spPr>
            <a:xfrm flipH="1">
              <a:off x="3903579" y="3489158"/>
              <a:ext cx="2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616325" y="1978025"/>
              <a:ext cx="100965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676650" y="1993900"/>
              <a:ext cx="0" cy="1670119"/>
            </a:xfrm>
            <a:prstGeom prst="line">
              <a:avLst/>
            </a:prstGeom>
            <a:ln w="6350">
              <a:solidFill>
                <a:schemeClr val="tx1"/>
              </a:solidFill>
              <a:headEnd type="stealth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3616325" y="2673350"/>
              <a:ext cx="149225" cy="222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62853" y="2581275"/>
              <a:ext cx="1333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625975" y="1590675"/>
              <a:ext cx="0" cy="3873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170947" y="1581150"/>
              <a:ext cx="0" cy="16192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170947" y="1666875"/>
              <a:ext cx="455028" cy="0"/>
            </a:xfrm>
            <a:prstGeom prst="line">
              <a:avLst/>
            </a:prstGeom>
            <a:ln w="6350">
              <a:solidFill>
                <a:schemeClr val="tx1"/>
              </a:solidFill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625975" y="1221343"/>
              <a:ext cx="1374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SS-0.07BS</a:t>
              </a:r>
              <a:endParaRPr lang="en-US" dirty="0"/>
            </a:p>
          </p:txBody>
        </p:sp>
        <p:cxnSp>
          <p:nvCxnSpPr>
            <p:cNvPr id="52" name="Straight Connector 51"/>
            <p:cNvCxnSpPr>
              <a:stCxn id="51" idx="1"/>
            </p:cNvCxnSpPr>
            <p:nvPr/>
          </p:nvCxnSpPr>
          <p:spPr>
            <a:xfrm flipH="1">
              <a:off x="4375151" y="1406009"/>
              <a:ext cx="250824" cy="260866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913773" y="1831975"/>
              <a:ext cx="712202" cy="0"/>
            </a:xfrm>
            <a:prstGeom prst="line">
              <a:avLst/>
            </a:prstGeom>
            <a:ln w="6350">
              <a:solidFill>
                <a:schemeClr val="tx1"/>
              </a:solidFill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097951" y="1373743"/>
              <a:ext cx="632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SS</a:t>
              </a:r>
              <a:endParaRPr lang="en-US" dirty="0"/>
            </a:p>
          </p:txBody>
        </p:sp>
        <p:cxnSp>
          <p:nvCxnSpPr>
            <p:cNvPr id="59" name="Straight Connector 58"/>
            <p:cNvCxnSpPr>
              <a:endCxn id="58" idx="3"/>
            </p:cNvCxnSpPr>
            <p:nvPr/>
          </p:nvCxnSpPr>
          <p:spPr>
            <a:xfrm flipH="1">
              <a:off x="3730625" y="1558409"/>
              <a:ext cx="285750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4016375" y="1558409"/>
              <a:ext cx="250825" cy="273566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395495" y="3489158"/>
              <a:ext cx="0" cy="184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903579" y="3664019"/>
              <a:ext cx="149191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3616325" y="3673377"/>
              <a:ext cx="28725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829050" y="3489158"/>
              <a:ext cx="0" cy="184666"/>
            </a:xfrm>
            <a:prstGeom prst="line">
              <a:avLst/>
            </a:prstGeom>
            <a:ln w="6350">
              <a:solidFill>
                <a:schemeClr val="tx1"/>
              </a:solidFill>
              <a:headEnd type="stealth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3616325" y="3581400"/>
              <a:ext cx="212725" cy="22542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429000" y="3806825"/>
              <a:ext cx="18732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041650" y="3600170"/>
              <a:ext cx="53456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</a:t>
              </a:r>
              <a:endParaRPr lang="en-US" dirty="0"/>
            </a:p>
          </p:txBody>
        </p:sp>
        <p:pic>
          <p:nvPicPr>
            <p:cNvPr id="87" name="Picture 86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945" y="3172460"/>
              <a:ext cx="2865011" cy="316698"/>
            </a:xfrm>
            <a:prstGeom prst="rect">
              <a:avLst/>
            </a:prstGeom>
          </p:spPr>
        </p:pic>
        <p:pic>
          <p:nvPicPr>
            <p:cNvPr id="88" name="Picture 87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054" y="3544111"/>
              <a:ext cx="2556403" cy="303242"/>
            </a:xfrm>
            <a:prstGeom prst="rect">
              <a:avLst/>
            </a:prstGeom>
          </p:spPr>
        </p:pic>
        <p:pic>
          <p:nvPicPr>
            <p:cNvPr id="92" name="Picture 91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2189" y="1106234"/>
              <a:ext cx="2994178" cy="1273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370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768562" y="12700"/>
            <a:ext cx="3964428" cy="4064268"/>
            <a:chOff x="1768562" y="12700"/>
            <a:chExt cx="3964428" cy="406426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768562" y="451018"/>
              <a:ext cx="0" cy="36259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41903" y="451018"/>
              <a:ext cx="0" cy="36259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20717" y="451018"/>
              <a:ext cx="0" cy="36259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01900" y="451018"/>
              <a:ext cx="0" cy="36259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401900" y="2219485"/>
              <a:ext cx="333109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401900" y="2294743"/>
              <a:ext cx="333109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401900" y="2708258"/>
              <a:ext cx="333109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401900" y="2789444"/>
              <a:ext cx="333109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476696" y="451019"/>
              <a:ext cx="1404570" cy="14045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550047" y="490666"/>
              <a:ext cx="1364923" cy="136492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767732" y="720213"/>
              <a:ext cx="1364923" cy="136492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782681" y="759867"/>
              <a:ext cx="1389609" cy="13896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16343" y="1815941"/>
              <a:ext cx="291024" cy="29102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437510" y="1244519"/>
              <a:ext cx="577356" cy="57735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2819239" y="1602514"/>
              <a:ext cx="577356" cy="57735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437510" y="1815941"/>
              <a:ext cx="39186" cy="391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80053" y="2140684"/>
              <a:ext cx="39186" cy="391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357409" y="1565148"/>
              <a:ext cx="39186" cy="391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97744" y="1244519"/>
              <a:ext cx="39186" cy="391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2647082" y="1362075"/>
              <a:ext cx="120650" cy="1206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401900" y="1362075"/>
              <a:ext cx="245182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767732" y="1482725"/>
              <a:ext cx="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320182" y="2032963"/>
              <a:ext cx="0" cy="17340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3149600" y="1862381"/>
              <a:ext cx="170582" cy="1705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565922" y="355600"/>
              <a:ext cx="1709113" cy="17091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975101" y="152400"/>
              <a:ext cx="334859" cy="3348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105275" y="361950"/>
              <a:ext cx="76540" cy="765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4156415" y="414575"/>
              <a:ext cx="59985" cy="5998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4156415" y="196850"/>
              <a:ext cx="529885" cy="1905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86300" y="196850"/>
              <a:ext cx="11747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740275" y="12700"/>
              <a:ext cx="809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EEC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567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13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Janover</dc:creator>
  <cp:lastModifiedBy>Chris Janover</cp:lastModifiedBy>
  <cp:revision>5</cp:revision>
  <dcterms:created xsi:type="dcterms:W3CDTF">2014-06-23T00:19:23Z</dcterms:created>
  <dcterms:modified xsi:type="dcterms:W3CDTF">2014-06-23T18:54:00Z</dcterms:modified>
</cp:coreProperties>
</file>