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5"/>
  </p:notesMasterIdLst>
  <p:sldIdLst>
    <p:sldId id="621" r:id="rId2"/>
    <p:sldId id="4000" r:id="rId3"/>
    <p:sldId id="4001" r:id="rId4"/>
    <p:sldId id="4002" r:id="rId5"/>
    <p:sldId id="4003" r:id="rId6"/>
    <p:sldId id="4004" r:id="rId7"/>
    <p:sldId id="4006" r:id="rId8"/>
    <p:sldId id="4005" r:id="rId9"/>
    <p:sldId id="4007" r:id="rId10"/>
    <p:sldId id="4437" r:id="rId11"/>
    <p:sldId id="1147" r:id="rId12"/>
    <p:sldId id="1148" r:id="rId13"/>
    <p:sldId id="1149" r:id="rId14"/>
    <p:sldId id="4438" r:id="rId15"/>
    <p:sldId id="4439" r:id="rId16"/>
    <p:sldId id="4440" r:id="rId17"/>
    <p:sldId id="4441" r:id="rId18"/>
    <p:sldId id="4442" r:id="rId19"/>
    <p:sldId id="4443" r:id="rId20"/>
    <p:sldId id="4444" r:id="rId21"/>
    <p:sldId id="4445" r:id="rId22"/>
    <p:sldId id="4008" r:id="rId23"/>
    <p:sldId id="4446" r:id="rId24"/>
    <p:sldId id="4009" r:id="rId25"/>
    <p:sldId id="3478" r:id="rId26"/>
    <p:sldId id="4010" r:id="rId27"/>
    <p:sldId id="3480" r:id="rId28"/>
    <p:sldId id="3481" r:id="rId29"/>
    <p:sldId id="3484" r:id="rId30"/>
    <p:sldId id="4390" r:id="rId31"/>
    <p:sldId id="3489" r:id="rId32"/>
    <p:sldId id="4391" r:id="rId33"/>
    <p:sldId id="4011" r:id="rId34"/>
    <p:sldId id="3491" r:id="rId35"/>
    <p:sldId id="3492" r:id="rId36"/>
    <p:sldId id="3493" r:id="rId37"/>
    <p:sldId id="3494" r:id="rId38"/>
    <p:sldId id="3496" r:id="rId39"/>
    <p:sldId id="3499" r:id="rId40"/>
    <p:sldId id="4012" r:id="rId41"/>
    <p:sldId id="4013" r:id="rId42"/>
    <p:sldId id="4014" r:id="rId43"/>
    <p:sldId id="4023" r:id="rId44"/>
  </p:sldIdLst>
  <p:sldSz cx="12192000" cy="6858000"/>
  <p:notesSz cx="6886575" cy="10017125"/>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tandardabschnitt" id="{337E8A1E-DEBD-4187-AFCE-863DF5B844AD}">
          <p14:sldIdLst>
            <p14:sldId id="621"/>
          </p14:sldIdLst>
        </p14:section>
        <p14:section name="Programmierung" id="{75DC3DE0-642C-44EB-AAE0-0FACA5749FE7}">
          <p14:sldIdLst>
            <p14:sldId id="4000"/>
            <p14:sldId id="4001"/>
            <p14:sldId id="4002"/>
            <p14:sldId id="4003"/>
            <p14:sldId id="4004"/>
            <p14:sldId id="4006"/>
            <p14:sldId id="4005"/>
            <p14:sldId id="4007"/>
          </p14:sldIdLst>
        </p14:section>
        <p14:section name="Netzwerk" id="{4CF6F2F5-6D5F-4A2C-9810-D5B4C9332587}">
          <p14:sldIdLst>
            <p14:sldId id="4437"/>
            <p14:sldId id="1147"/>
            <p14:sldId id="1148"/>
            <p14:sldId id="1149"/>
            <p14:sldId id="4438"/>
            <p14:sldId id="4439"/>
            <p14:sldId id="4440"/>
            <p14:sldId id="4441"/>
            <p14:sldId id="4442"/>
            <p14:sldId id="4443"/>
            <p14:sldId id="4444"/>
            <p14:sldId id="4445"/>
            <p14:sldId id="4008"/>
            <p14:sldId id="4446"/>
            <p14:sldId id="4009"/>
            <p14:sldId id="3478"/>
            <p14:sldId id="4010"/>
            <p14:sldId id="3480"/>
            <p14:sldId id="3481"/>
            <p14:sldId id="3484"/>
            <p14:sldId id="4390"/>
            <p14:sldId id="3489"/>
            <p14:sldId id="4391"/>
            <p14:sldId id="4011"/>
            <p14:sldId id="3491"/>
            <p14:sldId id="3492"/>
            <p14:sldId id="3493"/>
            <p14:sldId id="3494"/>
            <p14:sldId id="3496"/>
            <p14:sldId id="3499"/>
            <p14:sldId id="4012"/>
            <p14:sldId id="4013"/>
            <p14:sldId id="4014"/>
            <p14:sldId id="402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79DB0EE-FD3A-4405-A0C1-A2AE479912FA}" v="71" dt="2025-09-29T10:50:46.732"/>
  </p1510:revLst>
</p1510:revInfo>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73" autoAdjust="0"/>
    <p:restoredTop sz="76427" autoAdjust="0"/>
  </p:normalViewPr>
  <p:slideViewPr>
    <p:cSldViewPr snapToGrid="0">
      <p:cViewPr varScale="1">
        <p:scale>
          <a:sx n="117" d="100"/>
          <a:sy n="117" d="100"/>
        </p:scale>
        <p:origin x="102" y="3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50"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3" Type="http://schemas.openxmlformats.org/officeDocument/2006/relationships/customXml" Target="../customXml/item2.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customXml" Target="../customXml/item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51" Type="http://schemas.microsoft.com/office/2015/10/relationships/revisionInfo" Target="revisionInfo.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customXml" Target="../customXml/item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eter Bartholot" userId="b40eedc225134335" providerId="LiveId" clId="{561CA52D-5B14-41BA-A34F-C8E339CF081E}"/>
    <pc:docChg chg="undo custSel addSld delSld modSld sldOrd addSection delSection modSection">
      <pc:chgData name="Peter Bartholot" userId="b40eedc225134335" providerId="LiveId" clId="{561CA52D-5B14-41BA-A34F-C8E339CF081E}" dt="2025-09-29T10:52:54.962" v="1527" actId="1076"/>
      <pc:docMkLst>
        <pc:docMk/>
      </pc:docMkLst>
      <pc:sldChg chg="modSp mod">
        <pc:chgData name="Peter Bartholot" userId="b40eedc225134335" providerId="LiveId" clId="{561CA52D-5B14-41BA-A34F-C8E339CF081E}" dt="2025-09-29T06:01:35.517" v="1" actId="20577"/>
        <pc:sldMkLst>
          <pc:docMk/>
          <pc:sldMk cId="2008319163" sldId="621"/>
        </pc:sldMkLst>
        <pc:spChg chg="mod">
          <ac:chgData name="Peter Bartholot" userId="b40eedc225134335" providerId="LiveId" clId="{561CA52D-5B14-41BA-A34F-C8E339CF081E}" dt="2025-09-29T06:01:35.517" v="1" actId="20577"/>
          <ac:spMkLst>
            <pc:docMk/>
            <pc:sldMk cId="2008319163" sldId="621"/>
            <ac:spMk id="3" creationId="{00000000-0000-0000-0000-000000000000}"/>
          </ac:spMkLst>
        </pc:spChg>
      </pc:sldChg>
      <pc:sldChg chg="add">
        <pc:chgData name="Peter Bartholot" userId="b40eedc225134335" providerId="LiveId" clId="{561CA52D-5B14-41BA-A34F-C8E339CF081E}" dt="2025-09-29T09:32:03.219" v="1020"/>
        <pc:sldMkLst>
          <pc:docMk/>
          <pc:sldMk cId="1631897389" sldId="1147"/>
        </pc:sldMkLst>
      </pc:sldChg>
      <pc:sldChg chg="add">
        <pc:chgData name="Peter Bartholot" userId="b40eedc225134335" providerId="LiveId" clId="{561CA52D-5B14-41BA-A34F-C8E339CF081E}" dt="2025-09-29T09:33:31.907" v="1021"/>
        <pc:sldMkLst>
          <pc:docMk/>
          <pc:sldMk cId="576640688" sldId="1148"/>
        </pc:sldMkLst>
      </pc:sldChg>
      <pc:sldChg chg="add">
        <pc:chgData name="Peter Bartholot" userId="b40eedc225134335" providerId="LiveId" clId="{561CA52D-5B14-41BA-A34F-C8E339CF081E}" dt="2025-09-29T09:34:03.509" v="1022"/>
        <pc:sldMkLst>
          <pc:docMk/>
          <pc:sldMk cId="3164489079" sldId="1149"/>
        </pc:sldMkLst>
      </pc:sldChg>
      <pc:sldChg chg="del">
        <pc:chgData name="Peter Bartholot" userId="b40eedc225134335" providerId="LiveId" clId="{561CA52D-5B14-41BA-A34F-C8E339CF081E}" dt="2025-09-29T06:02:22.038" v="2" actId="47"/>
        <pc:sldMkLst>
          <pc:docMk/>
          <pc:sldMk cId="1132492213" sldId="2972"/>
        </pc:sldMkLst>
      </pc:sldChg>
      <pc:sldChg chg="modSp add mod">
        <pc:chgData name="Peter Bartholot" userId="b40eedc225134335" providerId="LiveId" clId="{561CA52D-5B14-41BA-A34F-C8E339CF081E}" dt="2025-09-29T10:22:02.762" v="1431" actId="13926"/>
        <pc:sldMkLst>
          <pc:docMk/>
          <pc:sldMk cId="2685952643" sldId="3478"/>
        </pc:sldMkLst>
        <pc:spChg chg="mod">
          <ac:chgData name="Peter Bartholot" userId="b40eedc225134335" providerId="LiveId" clId="{561CA52D-5B14-41BA-A34F-C8E339CF081E}" dt="2025-09-29T10:22:02.762" v="1431" actId="13926"/>
          <ac:spMkLst>
            <pc:docMk/>
            <pc:sldMk cId="2685952643" sldId="3478"/>
            <ac:spMk id="5" creationId="{3506094A-6A45-5C52-B6D9-ED16761C11CF}"/>
          </ac:spMkLst>
        </pc:spChg>
      </pc:sldChg>
      <pc:sldChg chg="add">
        <pc:chgData name="Peter Bartholot" userId="b40eedc225134335" providerId="LiveId" clId="{561CA52D-5B14-41BA-A34F-C8E339CF081E}" dt="2025-09-29T10:23:22.483" v="1432"/>
        <pc:sldMkLst>
          <pc:docMk/>
          <pc:sldMk cId="2343208121" sldId="3480"/>
        </pc:sldMkLst>
      </pc:sldChg>
      <pc:sldChg chg="add">
        <pc:chgData name="Peter Bartholot" userId="b40eedc225134335" providerId="LiveId" clId="{561CA52D-5B14-41BA-A34F-C8E339CF081E}" dt="2025-09-29T10:27:00.086" v="1433"/>
        <pc:sldMkLst>
          <pc:docMk/>
          <pc:sldMk cId="1583098974" sldId="3481"/>
        </pc:sldMkLst>
      </pc:sldChg>
      <pc:sldChg chg="add">
        <pc:chgData name="Peter Bartholot" userId="b40eedc225134335" providerId="LiveId" clId="{561CA52D-5B14-41BA-A34F-C8E339CF081E}" dt="2025-09-29T10:29:24.558" v="1434"/>
        <pc:sldMkLst>
          <pc:docMk/>
          <pc:sldMk cId="2880496087" sldId="3484"/>
        </pc:sldMkLst>
      </pc:sldChg>
      <pc:sldChg chg="add">
        <pc:chgData name="Peter Bartholot" userId="b40eedc225134335" providerId="LiveId" clId="{561CA52D-5B14-41BA-A34F-C8E339CF081E}" dt="2025-09-29T10:34:17.648" v="1436"/>
        <pc:sldMkLst>
          <pc:docMk/>
          <pc:sldMk cId="3006839836" sldId="3489"/>
        </pc:sldMkLst>
      </pc:sldChg>
      <pc:sldChg chg="addSp add mod">
        <pc:chgData name="Peter Bartholot" userId="b40eedc225134335" providerId="LiveId" clId="{561CA52D-5B14-41BA-A34F-C8E339CF081E}" dt="2025-09-29T10:40:08.062" v="1450" actId="9405"/>
        <pc:sldMkLst>
          <pc:docMk/>
          <pc:sldMk cId="1931383700" sldId="3491"/>
        </pc:sldMkLst>
        <pc:inkChg chg="add">
          <ac:chgData name="Peter Bartholot" userId="b40eedc225134335" providerId="LiveId" clId="{561CA52D-5B14-41BA-A34F-C8E339CF081E}" dt="2025-09-29T10:40:04.791" v="1449" actId="9405"/>
          <ac:inkMkLst>
            <pc:docMk/>
            <pc:sldMk cId="1931383700" sldId="3491"/>
            <ac:inkMk id="2" creationId="{98E7386A-C834-020E-96BE-09880C0BB97F}"/>
          </ac:inkMkLst>
        </pc:inkChg>
        <pc:inkChg chg="add">
          <ac:chgData name="Peter Bartholot" userId="b40eedc225134335" providerId="LiveId" clId="{561CA52D-5B14-41BA-A34F-C8E339CF081E}" dt="2025-09-29T10:40:08.062" v="1450" actId="9405"/>
          <ac:inkMkLst>
            <pc:docMk/>
            <pc:sldMk cId="1931383700" sldId="3491"/>
            <ac:inkMk id="4" creationId="{65866BD2-EA9D-D49E-65A0-06160DB51FC3}"/>
          </ac:inkMkLst>
        </pc:inkChg>
      </pc:sldChg>
      <pc:sldChg chg="add">
        <pc:chgData name="Peter Bartholot" userId="b40eedc225134335" providerId="LiveId" clId="{561CA52D-5B14-41BA-A34F-C8E339CF081E}" dt="2025-09-29T10:42:28.923" v="1451"/>
        <pc:sldMkLst>
          <pc:docMk/>
          <pc:sldMk cId="580423484" sldId="3492"/>
        </pc:sldMkLst>
      </pc:sldChg>
      <pc:sldChg chg="add">
        <pc:chgData name="Peter Bartholot" userId="b40eedc225134335" providerId="LiveId" clId="{561CA52D-5B14-41BA-A34F-C8E339CF081E}" dt="2025-09-29T10:43:19.973" v="1452"/>
        <pc:sldMkLst>
          <pc:docMk/>
          <pc:sldMk cId="2060558055" sldId="3493"/>
        </pc:sldMkLst>
      </pc:sldChg>
      <pc:sldChg chg="add">
        <pc:chgData name="Peter Bartholot" userId="b40eedc225134335" providerId="LiveId" clId="{561CA52D-5B14-41BA-A34F-C8E339CF081E}" dt="2025-09-29T10:43:26.070" v="1453"/>
        <pc:sldMkLst>
          <pc:docMk/>
          <pc:sldMk cId="3138990453" sldId="3494"/>
        </pc:sldMkLst>
      </pc:sldChg>
      <pc:sldChg chg="add">
        <pc:chgData name="Peter Bartholot" userId="b40eedc225134335" providerId="LiveId" clId="{561CA52D-5B14-41BA-A34F-C8E339CF081E}" dt="2025-09-29T10:45:05.327" v="1454"/>
        <pc:sldMkLst>
          <pc:docMk/>
          <pc:sldMk cId="680840523" sldId="3496"/>
        </pc:sldMkLst>
      </pc:sldChg>
      <pc:sldChg chg="addSp add mod">
        <pc:chgData name="Peter Bartholot" userId="b40eedc225134335" providerId="LiveId" clId="{561CA52D-5B14-41BA-A34F-C8E339CF081E}" dt="2025-09-29T10:46:45.728" v="1461" actId="9405"/>
        <pc:sldMkLst>
          <pc:docMk/>
          <pc:sldMk cId="4108365429" sldId="3499"/>
        </pc:sldMkLst>
        <pc:inkChg chg="add">
          <ac:chgData name="Peter Bartholot" userId="b40eedc225134335" providerId="LiveId" clId="{561CA52D-5B14-41BA-A34F-C8E339CF081E}" dt="2025-09-29T10:46:35.440" v="1456" actId="9405"/>
          <ac:inkMkLst>
            <pc:docMk/>
            <pc:sldMk cId="4108365429" sldId="3499"/>
            <ac:inkMk id="5" creationId="{ED2A94BF-CA41-831E-6933-1169073897D3}"/>
          </ac:inkMkLst>
        </pc:inkChg>
        <pc:inkChg chg="add">
          <ac:chgData name="Peter Bartholot" userId="b40eedc225134335" providerId="LiveId" clId="{561CA52D-5B14-41BA-A34F-C8E339CF081E}" dt="2025-09-29T10:46:36.322" v="1457" actId="9405"/>
          <ac:inkMkLst>
            <pc:docMk/>
            <pc:sldMk cId="4108365429" sldId="3499"/>
            <ac:inkMk id="6" creationId="{50CEB659-25C2-A757-8513-4CDAFB8745B3}"/>
          </ac:inkMkLst>
        </pc:inkChg>
        <pc:inkChg chg="add">
          <ac:chgData name="Peter Bartholot" userId="b40eedc225134335" providerId="LiveId" clId="{561CA52D-5B14-41BA-A34F-C8E339CF081E}" dt="2025-09-29T10:46:37.650" v="1458" actId="9405"/>
          <ac:inkMkLst>
            <pc:docMk/>
            <pc:sldMk cId="4108365429" sldId="3499"/>
            <ac:inkMk id="8" creationId="{2F314B9A-8F11-7FC3-D8D0-AAC648096AF2}"/>
          </ac:inkMkLst>
        </pc:inkChg>
        <pc:inkChg chg="add">
          <ac:chgData name="Peter Bartholot" userId="b40eedc225134335" providerId="LiveId" clId="{561CA52D-5B14-41BA-A34F-C8E339CF081E}" dt="2025-09-29T10:46:38.691" v="1459" actId="9405"/>
          <ac:inkMkLst>
            <pc:docMk/>
            <pc:sldMk cId="4108365429" sldId="3499"/>
            <ac:inkMk id="9" creationId="{5AD27597-76AE-985C-491F-AE7ABCBCCB83}"/>
          </ac:inkMkLst>
        </pc:inkChg>
        <pc:inkChg chg="add">
          <ac:chgData name="Peter Bartholot" userId="b40eedc225134335" providerId="LiveId" clId="{561CA52D-5B14-41BA-A34F-C8E339CF081E}" dt="2025-09-29T10:46:44.037" v="1460" actId="9405"/>
          <ac:inkMkLst>
            <pc:docMk/>
            <pc:sldMk cId="4108365429" sldId="3499"/>
            <ac:inkMk id="10" creationId="{FA1AA9A3-AD6B-CD97-EE50-2227A381E3A3}"/>
          </ac:inkMkLst>
        </pc:inkChg>
        <pc:inkChg chg="add">
          <ac:chgData name="Peter Bartholot" userId="b40eedc225134335" providerId="LiveId" clId="{561CA52D-5B14-41BA-A34F-C8E339CF081E}" dt="2025-09-29T10:46:45.728" v="1461" actId="9405"/>
          <ac:inkMkLst>
            <pc:docMk/>
            <pc:sldMk cId="4108365429" sldId="3499"/>
            <ac:inkMk id="11" creationId="{7F6AC555-4FCB-6056-705A-F454874E1FCF}"/>
          </ac:inkMkLst>
        </pc:inkChg>
      </pc:sldChg>
      <pc:sldChg chg="del">
        <pc:chgData name="Peter Bartholot" userId="b40eedc225134335" providerId="LiveId" clId="{561CA52D-5B14-41BA-A34F-C8E339CF081E}" dt="2025-09-29T06:02:22.038" v="2" actId="47"/>
        <pc:sldMkLst>
          <pc:docMk/>
          <pc:sldMk cId="180980008" sldId="3941"/>
        </pc:sldMkLst>
      </pc:sldChg>
      <pc:sldChg chg="del">
        <pc:chgData name="Peter Bartholot" userId="b40eedc225134335" providerId="LiveId" clId="{561CA52D-5B14-41BA-A34F-C8E339CF081E}" dt="2025-09-29T06:02:22.038" v="2" actId="47"/>
        <pc:sldMkLst>
          <pc:docMk/>
          <pc:sldMk cId="2143595884" sldId="3949"/>
        </pc:sldMkLst>
      </pc:sldChg>
      <pc:sldChg chg="del">
        <pc:chgData name="Peter Bartholot" userId="b40eedc225134335" providerId="LiveId" clId="{561CA52D-5B14-41BA-A34F-C8E339CF081E}" dt="2025-09-29T06:02:22.038" v="2" actId="47"/>
        <pc:sldMkLst>
          <pc:docMk/>
          <pc:sldMk cId="2651070693" sldId="3959"/>
        </pc:sldMkLst>
      </pc:sldChg>
      <pc:sldChg chg="del">
        <pc:chgData name="Peter Bartholot" userId="b40eedc225134335" providerId="LiveId" clId="{561CA52D-5B14-41BA-A34F-C8E339CF081E}" dt="2025-09-29T06:02:22.038" v="2" actId="47"/>
        <pc:sldMkLst>
          <pc:docMk/>
          <pc:sldMk cId="3452296851" sldId="3960"/>
        </pc:sldMkLst>
      </pc:sldChg>
      <pc:sldChg chg="del">
        <pc:chgData name="Peter Bartholot" userId="b40eedc225134335" providerId="LiveId" clId="{561CA52D-5B14-41BA-A34F-C8E339CF081E}" dt="2025-09-29T06:02:22.038" v="2" actId="47"/>
        <pc:sldMkLst>
          <pc:docMk/>
          <pc:sldMk cId="86006346" sldId="3965"/>
        </pc:sldMkLst>
      </pc:sldChg>
      <pc:sldChg chg="del">
        <pc:chgData name="Peter Bartholot" userId="b40eedc225134335" providerId="LiveId" clId="{561CA52D-5B14-41BA-A34F-C8E339CF081E}" dt="2025-09-29T06:02:22.038" v="2" actId="47"/>
        <pc:sldMkLst>
          <pc:docMk/>
          <pc:sldMk cId="938977460" sldId="3968"/>
        </pc:sldMkLst>
      </pc:sldChg>
      <pc:sldChg chg="del">
        <pc:chgData name="Peter Bartholot" userId="b40eedc225134335" providerId="LiveId" clId="{561CA52D-5B14-41BA-A34F-C8E339CF081E}" dt="2025-09-29T06:02:22.038" v="2" actId="47"/>
        <pc:sldMkLst>
          <pc:docMk/>
          <pc:sldMk cId="2989633209" sldId="3977"/>
        </pc:sldMkLst>
      </pc:sldChg>
      <pc:sldChg chg="del">
        <pc:chgData name="Peter Bartholot" userId="b40eedc225134335" providerId="LiveId" clId="{561CA52D-5B14-41BA-A34F-C8E339CF081E}" dt="2025-09-29T06:02:22.038" v="2" actId="47"/>
        <pc:sldMkLst>
          <pc:docMk/>
          <pc:sldMk cId="971355806" sldId="3978"/>
        </pc:sldMkLst>
      </pc:sldChg>
      <pc:sldChg chg="del">
        <pc:chgData name="Peter Bartholot" userId="b40eedc225134335" providerId="LiveId" clId="{561CA52D-5B14-41BA-A34F-C8E339CF081E}" dt="2025-09-29T06:02:22.038" v="2" actId="47"/>
        <pc:sldMkLst>
          <pc:docMk/>
          <pc:sldMk cId="3223127299" sldId="3979"/>
        </pc:sldMkLst>
      </pc:sldChg>
      <pc:sldChg chg="del">
        <pc:chgData name="Peter Bartholot" userId="b40eedc225134335" providerId="LiveId" clId="{561CA52D-5B14-41BA-A34F-C8E339CF081E}" dt="2025-09-29T06:02:22.038" v="2" actId="47"/>
        <pc:sldMkLst>
          <pc:docMk/>
          <pc:sldMk cId="536808238" sldId="3980"/>
        </pc:sldMkLst>
      </pc:sldChg>
      <pc:sldChg chg="del">
        <pc:chgData name="Peter Bartholot" userId="b40eedc225134335" providerId="LiveId" clId="{561CA52D-5B14-41BA-A34F-C8E339CF081E}" dt="2025-09-29T06:02:22.038" v="2" actId="47"/>
        <pc:sldMkLst>
          <pc:docMk/>
          <pc:sldMk cId="3324829756" sldId="3981"/>
        </pc:sldMkLst>
      </pc:sldChg>
      <pc:sldChg chg="del">
        <pc:chgData name="Peter Bartholot" userId="b40eedc225134335" providerId="LiveId" clId="{561CA52D-5B14-41BA-A34F-C8E339CF081E}" dt="2025-09-29T06:02:22.038" v="2" actId="47"/>
        <pc:sldMkLst>
          <pc:docMk/>
          <pc:sldMk cId="2136942816" sldId="3982"/>
        </pc:sldMkLst>
      </pc:sldChg>
      <pc:sldChg chg="del">
        <pc:chgData name="Peter Bartholot" userId="b40eedc225134335" providerId="LiveId" clId="{561CA52D-5B14-41BA-A34F-C8E339CF081E}" dt="2025-09-29T06:02:22.038" v="2" actId="47"/>
        <pc:sldMkLst>
          <pc:docMk/>
          <pc:sldMk cId="3545471936" sldId="3983"/>
        </pc:sldMkLst>
      </pc:sldChg>
      <pc:sldChg chg="del">
        <pc:chgData name="Peter Bartholot" userId="b40eedc225134335" providerId="LiveId" clId="{561CA52D-5B14-41BA-A34F-C8E339CF081E}" dt="2025-09-29T06:02:22.038" v="2" actId="47"/>
        <pc:sldMkLst>
          <pc:docMk/>
          <pc:sldMk cId="1688150587" sldId="3984"/>
        </pc:sldMkLst>
      </pc:sldChg>
      <pc:sldChg chg="del">
        <pc:chgData name="Peter Bartholot" userId="b40eedc225134335" providerId="LiveId" clId="{561CA52D-5B14-41BA-A34F-C8E339CF081E}" dt="2025-09-29T06:02:22.038" v="2" actId="47"/>
        <pc:sldMkLst>
          <pc:docMk/>
          <pc:sldMk cId="2983604546" sldId="3985"/>
        </pc:sldMkLst>
      </pc:sldChg>
      <pc:sldChg chg="del">
        <pc:chgData name="Peter Bartholot" userId="b40eedc225134335" providerId="LiveId" clId="{561CA52D-5B14-41BA-A34F-C8E339CF081E}" dt="2025-09-29T06:02:22.038" v="2" actId="47"/>
        <pc:sldMkLst>
          <pc:docMk/>
          <pc:sldMk cId="2210327361" sldId="3986"/>
        </pc:sldMkLst>
      </pc:sldChg>
      <pc:sldChg chg="del">
        <pc:chgData name="Peter Bartholot" userId="b40eedc225134335" providerId="LiveId" clId="{561CA52D-5B14-41BA-A34F-C8E339CF081E}" dt="2025-09-29T06:02:22.038" v="2" actId="47"/>
        <pc:sldMkLst>
          <pc:docMk/>
          <pc:sldMk cId="199844705" sldId="3987"/>
        </pc:sldMkLst>
      </pc:sldChg>
      <pc:sldChg chg="del">
        <pc:chgData name="Peter Bartholot" userId="b40eedc225134335" providerId="LiveId" clId="{561CA52D-5B14-41BA-A34F-C8E339CF081E}" dt="2025-09-29T06:02:22.038" v="2" actId="47"/>
        <pc:sldMkLst>
          <pc:docMk/>
          <pc:sldMk cId="1042135699" sldId="3988"/>
        </pc:sldMkLst>
      </pc:sldChg>
      <pc:sldChg chg="del">
        <pc:chgData name="Peter Bartholot" userId="b40eedc225134335" providerId="LiveId" clId="{561CA52D-5B14-41BA-A34F-C8E339CF081E}" dt="2025-09-29T06:02:22.038" v="2" actId="47"/>
        <pc:sldMkLst>
          <pc:docMk/>
          <pc:sldMk cId="214969561" sldId="3989"/>
        </pc:sldMkLst>
      </pc:sldChg>
      <pc:sldChg chg="del">
        <pc:chgData name="Peter Bartholot" userId="b40eedc225134335" providerId="LiveId" clId="{561CA52D-5B14-41BA-A34F-C8E339CF081E}" dt="2025-09-29T06:02:22.038" v="2" actId="47"/>
        <pc:sldMkLst>
          <pc:docMk/>
          <pc:sldMk cId="2939672654" sldId="3990"/>
        </pc:sldMkLst>
      </pc:sldChg>
      <pc:sldChg chg="del">
        <pc:chgData name="Peter Bartholot" userId="b40eedc225134335" providerId="LiveId" clId="{561CA52D-5B14-41BA-A34F-C8E339CF081E}" dt="2025-09-29T06:02:27.109" v="3" actId="47"/>
        <pc:sldMkLst>
          <pc:docMk/>
          <pc:sldMk cId="2647252175" sldId="3991"/>
        </pc:sldMkLst>
      </pc:sldChg>
      <pc:sldChg chg="del">
        <pc:chgData name="Peter Bartholot" userId="b40eedc225134335" providerId="LiveId" clId="{561CA52D-5B14-41BA-A34F-C8E339CF081E}" dt="2025-09-29T06:02:27.109" v="3" actId="47"/>
        <pc:sldMkLst>
          <pc:docMk/>
          <pc:sldMk cId="3056789785" sldId="3992"/>
        </pc:sldMkLst>
      </pc:sldChg>
      <pc:sldChg chg="del">
        <pc:chgData name="Peter Bartholot" userId="b40eedc225134335" providerId="LiveId" clId="{561CA52D-5B14-41BA-A34F-C8E339CF081E}" dt="2025-09-29T06:02:27.109" v="3" actId="47"/>
        <pc:sldMkLst>
          <pc:docMk/>
          <pc:sldMk cId="3860360846" sldId="3993"/>
        </pc:sldMkLst>
      </pc:sldChg>
      <pc:sldChg chg="del">
        <pc:chgData name="Peter Bartholot" userId="b40eedc225134335" providerId="LiveId" clId="{561CA52D-5B14-41BA-A34F-C8E339CF081E}" dt="2025-09-29T06:02:27.109" v="3" actId="47"/>
        <pc:sldMkLst>
          <pc:docMk/>
          <pc:sldMk cId="3394482980" sldId="3994"/>
        </pc:sldMkLst>
      </pc:sldChg>
      <pc:sldChg chg="del">
        <pc:chgData name="Peter Bartholot" userId="b40eedc225134335" providerId="LiveId" clId="{561CA52D-5B14-41BA-A34F-C8E339CF081E}" dt="2025-09-29T06:02:27.109" v="3" actId="47"/>
        <pc:sldMkLst>
          <pc:docMk/>
          <pc:sldMk cId="3884500222" sldId="3995"/>
        </pc:sldMkLst>
      </pc:sldChg>
      <pc:sldChg chg="del">
        <pc:chgData name="Peter Bartholot" userId="b40eedc225134335" providerId="LiveId" clId="{561CA52D-5B14-41BA-A34F-C8E339CF081E}" dt="2025-09-29T06:02:27.109" v="3" actId="47"/>
        <pc:sldMkLst>
          <pc:docMk/>
          <pc:sldMk cId="987193152" sldId="3996"/>
        </pc:sldMkLst>
      </pc:sldChg>
      <pc:sldChg chg="del">
        <pc:chgData name="Peter Bartholot" userId="b40eedc225134335" providerId="LiveId" clId="{561CA52D-5B14-41BA-A34F-C8E339CF081E}" dt="2025-09-29T06:02:27.109" v="3" actId="47"/>
        <pc:sldMkLst>
          <pc:docMk/>
          <pc:sldMk cId="1857598468" sldId="3997"/>
        </pc:sldMkLst>
      </pc:sldChg>
      <pc:sldChg chg="del">
        <pc:chgData name="Peter Bartholot" userId="b40eedc225134335" providerId="LiveId" clId="{561CA52D-5B14-41BA-A34F-C8E339CF081E}" dt="2025-09-29T06:02:27.109" v="3" actId="47"/>
        <pc:sldMkLst>
          <pc:docMk/>
          <pc:sldMk cId="1092363710" sldId="3998"/>
        </pc:sldMkLst>
      </pc:sldChg>
      <pc:sldChg chg="del">
        <pc:chgData name="Peter Bartholot" userId="b40eedc225134335" providerId="LiveId" clId="{561CA52D-5B14-41BA-A34F-C8E339CF081E}" dt="2025-09-29T06:02:27.109" v="3" actId="47"/>
        <pc:sldMkLst>
          <pc:docMk/>
          <pc:sldMk cId="1889946684" sldId="3999"/>
        </pc:sldMkLst>
      </pc:sldChg>
      <pc:sldChg chg="addSp delSp modSp mod">
        <pc:chgData name="Peter Bartholot" userId="b40eedc225134335" providerId="LiveId" clId="{561CA52D-5B14-41BA-A34F-C8E339CF081E}" dt="2025-09-29T07:08:36.231" v="48" actId="9405"/>
        <pc:sldMkLst>
          <pc:docMk/>
          <pc:sldMk cId="2513890222" sldId="4000"/>
        </pc:sldMkLst>
        <pc:spChg chg="del mod">
          <ac:chgData name="Peter Bartholot" userId="b40eedc225134335" providerId="LiveId" clId="{561CA52D-5B14-41BA-A34F-C8E339CF081E}" dt="2025-09-29T06:02:36.737" v="7" actId="478"/>
          <ac:spMkLst>
            <pc:docMk/>
            <pc:sldMk cId="2513890222" sldId="4000"/>
            <ac:spMk id="2" creationId="{19DE0F8E-928C-F5F8-35E7-381405702652}"/>
          </ac:spMkLst>
        </pc:spChg>
        <pc:picChg chg="add">
          <ac:chgData name="Peter Bartholot" userId="b40eedc225134335" providerId="LiveId" clId="{561CA52D-5B14-41BA-A34F-C8E339CF081E}" dt="2025-09-29T07:00:03.212" v="14" actId="22"/>
          <ac:picMkLst>
            <pc:docMk/>
            <pc:sldMk cId="2513890222" sldId="4000"/>
            <ac:picMk id="4" creationId="{4251C541-B00E-7768-BAC2-8010E5E1B7AC}"/>
          </ac:picMkLst>
        </pc:picChg>
        <pc:inkChg chg="add">
          <ac:chgData name="Peter Bartholot" userId="b40eedc225134335" providerId="LiveId" clId="{561CA52D-5B14-41BA-A34F-C8E339CF081E}" dt="2025-09-29T07:08:36.231" v="48" actId="9405"/>
          <ac:inkMkLst>
            <pc:docMk/>
            <pc:sldMk cId="2513890222" sldId="4000"/>
            <ac:inkMk id="5" creationId="{23796141-D081-538C-D085-BC2CF56C832A}"/>
          </ac:inkMkLst>
        </pc:inkChg>
      </pc:sldChg>
      <pc:sldChg chg="addSp delSp modSp add mod">
        <pc:chgData name="Peter Bartholot" userId="b40eedc225134335" providerId="LiveId" clId="{561CA52D-5B14-41BA-A34F-C8E339CF081E}" dt="2025-09-29T08:42:50.349" v="722"/>
        <pc:sldMkLst>
          <pc:docMk/>
          <pc:sldMk cId="2152513290" sldId="4001"/>
        </pc:sldMkLst>
        <pc:grpChg chg="mod">
          <ac:chgData name="Peter Bartholot" userId="b40eedc225134335" providerId="LiveId" clId="{561CA52D-5B14-41BA-A34F-C8E339CF081E}" dt="2025-09-29T07:04:37.318" v="27"/>
          <ac:grpSpMkLst>
            <pc:docMk/>
            <pc:sldMk cId="2152513290" sldId="4001"/>
            <ac:grpSpMk id="14" creationId="{645FD3FA-C111-1552-95E4-A562093F4F3C}"/>
          </ac:grpSpMkLst>
        </pc:grpChg>
        <pc:grpChg chg="mod">
          <ac:chgData name="Peter Bartholot" userId="b40eedc225134335" providerId="LiveId" clId="{561CA52D-5B14-41BA-A34F-C8E339CF081E}" dt="2025-09-29T07:04:52.481" v="33"/>
          <ac:grpSpMkLst>
            <pc:docMk/>
            <pc:sldMk cId="2152513290" sldId="4001"/>
            <ac:grpSpMk id="20" creationId="{B3695485-BD22-728E-C769-5E9376A533AD}"/>
          </ac:grpSpMkLst>
        </pc:grpChg>
        <pc:grpChg chg="mod">
          <ac:chgData name="Peter Bartholot" userId="b40eedc225134335" providerId="LiveId" clId="{561CA52D-5B14-41BA-A34F-C8E339CF081E}" dt="2025-09-29T07:04:55.367" v="38"/>
          <ac:grpSpMkLst>
            <pc:docMk/>
            <pc:sldMk cId="2152513290" sldId="4001"/>
            <ac:grpSpMk id="25" creationId="{9147FCC3-9F66-2A1B-9267-59BBF9170418}"/>
          </ac:grpSpMkLst>
        </pc:grpChg>
        <pc:grpChg chg="mod">
          <ac:chgData name="Peter Bartholot" userId="b40eedc225134335" providerId="LiveId" clId="{561CA52D-5B14-41BA-A34F-C8E339CF081E}" dt="2025-09-29T07:04:55.367" v="38"/>
          <ac:grpSpMkLst>
            <pc:docMk/>
            <pc:sldMk cId="2152513290" sldId="4001"/>
            <ac:grpSpMk id="26" creationId="{53DEEC74-A36C-50D0-957E-BC868587E1E9}"/>
          </ac:grpSpMkLst>
        </pc:grpChg>
        <pc:grpChg chg="del mod">
          <ac:chgData name="Peter Bartholot" userId="b40eedc225134335" providerId="LiveId" clId="{561CA52D-5B14-41BA-A34F-C8E339CF081E}" dt="2025-09-29T08:42:43.046" v="715"/>
          <ac:grpSpMkLst>
            <pc:docMk/>
            <pc:sldMk cId="2152513290" sldId="4001"/>
            <ac:grpSpMk id="37" creationId="{C4D8B969-0D2A-94C0-2EA4-0417A35DC336}"/>
          </ac:grpSpMkLst>
        </pc:grpChg>
        <pc:grpChg chg="del mod">
          <ac:chgData name="Peter Bartholot" userId="b40eedc225134335" providerId="LiveId" clId="{561CA52D-5B14-41BA-A34F-C8E339CF081E}" dt="2025-09-29T08:42:48.244" v="720"/>
          <ac:grpSpMkLst>
            <pc:docMk/>
            <pc:sldMk cId="2152513290" sldId="4001"/>
            <ac:grpSpMk id="44" creationId="{F9593F5C-FA94-803F-AB36-4B0C63179F06}"/>
          </ac:grpSpMkLst>
        </pc:grpChg>
        <pc:grpChg chg="del mod">
          <ac:chgData name="Peter Bartholot" userId="b40eedc225134335" providerId="LiveId" clId="{561CA52D-5B14-41BA-A34F-C8E339CF081E}" dt="2025-09-29T08:42:50.349" v="722"/>
          <ac:grpSpMkLst>
            <pc:docMk/>
            <pc:sldMk cId="2152513290" sldId="4001"/>
            <ac:grpSpMk id="49" creationId="{82044B09-652A-0D08-DF98-98AFE9C83471}"/>
          </ac:grpSpMkLst>
        </pc:grpChg>
        <pc:grpChg chg="mod">
          <ac:chgData name="Peter Bartholot" userId="b40eedc225134335" providerId="LiveId" clId="{561CA52D-5B14-41BA-A34F-C8E339CF081E}" dt="2025-09-29T08:42:50.349" v="722"/>
          <ac:grpSpMkLst>
            <pc:docMk/>
            <pc:sldMk cId="2152513290" sldId="4001"/>
            <ac:grpSpMk id="51" creationId="{5CE0CF8F-C56D-3187-3B5B-4ADB8E805713}"/>
          </ac:grpSpMkLst>
        </pc:grpChg>
        <pc:picChg chg="add">
          <ac:chgData name="Peter Bartholot" userId="b40eedc225134335" providerId="LiveId" clId="{561CA52D-5B14-41BA-A34F-C8E339CF081E}" dt="2025-09-29T07:02:55.322" v="15" actId="22"/>
          <ac:picMkLst>
            <pc:docMk/>
            <pc:sldMk cId="2152513290" sldId="4001"/>
            <ac:picMk id="3" creationId="{26CC5C1F-0FCD-9DEF-A569-1BE013126E30}"/>
          </ac:picMkLst>
        </pc:picChg>
        <pc:inkChg chg="add del">
          <ac:chgData name="Peter Bartholot" userId="b40eedc225134335" providerId="LiveId" clId="{561CA52D-5B14-41BA-A34F-C8E339CF081E}" dt="2025-09-29T07:04:28.253" v="17"/>
          <ac:inkMkLst>
            <pc:docMk/>
            <pc:sldMk cId="2152513290" sldId="4001"/>
            <ac:inkMk id="4" creationId="{BE88380A-A1ED-806E-B016-EEC09AC4F0DF}"/>
          </ac:inkMkLst>
        </pc:inkChg>
        <pc:inkChg chg="add">
          <ac:chgData name="Peter Bartholot" userId="b40eedc225134335" providerId="LiveId" clId="{561CA52D-5B14-41BA-A34F-C8E339CF081E}" dt="2025-09-29T07:04:31.701" v="18" actId="9405"/>
          <ac:inkMkLst>
            <pc:docMk/>
            <pc:sldMk cId="2152513290" sldId="4001"/>
            <ac:inkMk id="5" creationId="{50C56A0F-64E8-5C48-31D7-14970D410115}"/>
          </ac:inkMkLst>
        </pc:inkChg>
        <pc:inkChg chg="add">
          <ac:chgData name="Peter Bartholot" userId="b40eedc225134335" providerId="LiveId" clId="{561CA52D-5B14-41BA-A34F-C8E339CF081E}" dt="2025-09-29T07:04:32.772" v="19" actId="9405"/>
          <ac:inkMkLst>
            <pc:docMk/>
            <pc:sldMk cId="2152513290" sldId="4001"/>
            <ac:inkMk id="6" creationId="{8BD88BB9-DFFF-75B4-34D7-7BCC699D2252}"/>
          </ac:inkMkLst>
        </pc:inkChg>
        <pc:inkChg chg="add">
          <ac:chgData name="Peter Bartholot" userId="b40eedc225134335" providerId="LiveId" clId="{561CA52D-5B14-41BA-A34F-C8E339CF081E}" dt="2025-09-29T07:04:33.811" v="20" actId="9405"/>
          <ac:inkMkLst>
            <pc:docMk/>
            <pc:sldMk cId="2152513290" sldId="4001"/>
            <ac:inkMk id="7" creationId="{1A2B9D90-E567-E511-CAE3-4992D05B1949}"/>
          </ac:inkMkLst>
        </pc:inkChg>
        <pc:inkChg chg="add">
          <ac:chgData name="Peter Bartholot" userId="b40eedc225134335" providerId="LiveId" clId="{561CA52D-5B14-41BA-A34F-C8E339CF081E}" dt="2025-09-29T07:04:34.840" v="21" actId="9405"/>
          <ac:inkMkLst>
            <pc:docMk/>
            <pc:sldMk cId="2152513290" sldId="4001"/>
            <ac:inkMk id="8" creationId="{87EF4DAD-A4FF-429A-41E6-9AFA7A3553DF}"/>
          </ac:inkMkLst>
        </pc:inkChg>
        <pc:inkChg chg="add">
          <ac:chgData name="Peter Bartholot" userId="b40eedc225134335" providerId="LiveId" clId="{561CA52D-5B14-41BA-A34F-C8E339CF081E}" dt="2025-09-29T07:04:35.855" v="22" actId="9405"/>
          <ac:inkMkLst>
            <pc:docMk/>
            <pc:sldMk cId="2152513290" sldId="4001"/>
            <ac:inkMk id="9" creationId="{E8F52919-9E7A-9871-A694-C395D977C170}"/>
          </ac:inkMkLst>
        </pc:inkChg>
        <pc:inkChg chg="add mod">
          <ac:chgData name="Peter Bartholot" userId="b40eedc225134335" providerId="LiveId" clId="{561CA52D-5B14-41BA-A34F-C8E339CF081E}" dt="2025-09-29T07:04:37.318" v="27"/>
          <ac:inkMkLst>
            <pc:docMk/>
            <pc:sldMk cId="2152513290" sldId="4001"/>
            <ac:inkMk id="10" creationId="{AE8FEA5D-BE23-FDAD-06F3-6554107D8906}"/>
          </ac:inkMkLst>
        </pc:inkChg>
        <pc:inkChg chg="add mod">
          <ac:chgData name="Peter Bartholot" userId="b40eedc225134335" providerId="LiveId" clId="{561CA52D-5B14-41BA-A34F-C8E339CF081E}" dt="2025-09-29T07:04:37.318" v="27"/>
          <ac:inkMkLst>
            <pc:docMk/>
            <pc:sldMk cId="2152513290" sldId="4001"/>
            <ac:inkMk id="11" creationId="{4A053BD8-A6FB-EACB-4D3E-A468998F50C8}"/>
          </ac:inkMkLst>
        </pc:inkChg>
        <pc:inkChg chg="add mod">
          <ac:chgData name="Peter Bartholot" userId="b40eedc225134335" providerId="LiveId" clId="{561CA52D-5B14-41BA-A34F-C8E339CF081E}" dt="2025-09-29T07:04:37.318" v="27"/>
          <ac:inkMkLst>
            <pc:docMk/>
            <pc:sldMk cId="2152513290" sldId="4001"/>
            <ac:inkMk id="12" creationId="{4192830D-FF32-C6EF-9A21-CA26903D33AF}"/>
          </ac:inkMkLst>
        </pc:inkChg>
        <pc:inkChg chg="add mod">
          <ac:chgData name="Peter Bartholot" userId="b40eedc225134335" providerId="LiveId" clId="{561CA52D-5B14-41BA-A34F-C8E339CF081E}" dt="2025-09-29T07:04:37.318" v="27"/>
          <ac:inkMkLst>
            <pc:docMk/>
            <pc:sldMk cId="2152513290" sldId="4001"/>
            <ac:inkMk id="13" creationId="{CC778942-BAC6-B1AE-3669-C886DA84AC88}"/>
          </ac:inkMkLst>
        </pc:inkChg>
        <pc:inkChg chg="add">
          <ac:chgData name="Peter Bartholot" userId="b40eedc225134335" providerId="LiveId" clId="{561CA52D-5B14-41BA-A34F-C8E339CF081E}" dt="2025-09-29T07:04:48.521" v="28" actId="9405"/>
          <ac:inkMkLst>
            <pc:docMk/>
            <pc:sldMk cId="2152513290" sldId="4001"/>
            <ac:inkMk id="15" creationId="{39F78908-7EA4-5CD6-9B30-3A92487217D8}"/>
          </ac:inkMkLst>
        </pc:inkChg>
        <pc:inkChg chg="add">
          <ac:chgData name="Peter Bartholot" userId="b40eedc225134335" providerId="LiveId" clId="{561CA52D-5B14-41BA-A34F-C8E339CF081E}" dt="2025-09-29T07:04:49.719" v="29" actId="9405"/>
          <ac:inkMkLst>
            <pc:docMk/>
            <pc:sldMk cId="2152513290" sldId="4001"/>
            <ac:inkMk id="16" creationId="{4903BD45-6F10-7406-29BD-C915C1A55B9E}"/>
          </ac:inkMkLst>
        </pc:inkChg>
        <pc:inkChg chg="add mod">
          <ac:chgData name="Peter Bartholot" userId="b40eedc225134335" providerId="LiveId" clId="{561CA52D-5B14-41BA-A34F-C8E339CF081E}" dt="2025-09-29T07:04:52.481" v="33"/>
          <ac:inkMkLst>
            <pc:docMk/>
            <pc:sldMk cId="2152513290" sldId="4001"/>
            <ac:inkMk id="17" creationId="{3A141193-5C7B-ACBD-346D-C3DB6ECDE384}"/>
          </ac:inkMkLst>
        </pc:inkChg>
        <pc:inkChg chg="add mod">
          <ac:chgData name="Peter Bartholot" userId="b40eedc225134335" providerId="LiveId" clId="{561CA52D-5B14-41BA-A34F-C8E339CF081E}" dt="2025-09-29T07:04:52.481" v="33"/>
          <ac:inkMkLst>
            <pc:docMk/>
            <pc:sldMk cId="2152513290" sldId="4001"/>
            <ac:inkMk id="18" creationId="{BD7C3161-549F-7E3E-D3B4-7F0B90C3597C}"/>
          </ac:inkMkLst>
        </pc:inkChg>
        <pc:inkChg chg="add mod">
          <ac:chgData name="Peter Bartholot" userId="b40eedc225134335" providerId="LiveId" clId="{561CA52D-5B14-41BA-A34F-C8E339CF081E}" dt="2025-09-29T07:04:52.481" v="33"/>
          <ac:inkMkLst>
            <pc:docMk/>
            <pc:sldMk cId="2152513290" sldId="4001"/>
            <ac:inkMk id="19" creationId="{57010A95-ED90-43AF-0E6F-ECF8F5A6A962}"/>
          </ac:inkMkLst>
        </pc:inkChg>
        <pc:inkChg chg="add mod">
          <ac:chgData name="Peter Bartholot" userId="b40eedc225134335" providerId="LiveId" clId="{561CA52D-5B14-41BA-A34F-C8E339CF081E}" dt="2025-09-29T07:04:55.367" v="38"/>
          <ac:inkMkLst>
            <pc:docMk/>
            <pc:sldMk cId="2152513290" sldId="4001"/>
            <ac:inkMk id="21" creationId="{B7A634F6-D475-1A56-452D-34E192339641}"/>
          </ac:inkMkLst>
        </pc:inkChg>
        <pc:inkChg chg="add mod">
          <ac:chgData name="Peter Bartholot" userId="b40eedc225134335" providerId="LiveId" clId="{561CA52D-5B14-41BA-A34F-C8E339CF081E}" dt="2025-09-29T07:04:55.367" v="38"/>
          <ac:inkMkLst>
            <pc:docMk/>
            <pc:sldMk cId="2152513290" sldId="4001"/>
            <ac:inkMk id="22" creationId="{4EDF9E4F-EBB0-8D1B-1431-926E045F451B}"/>
          </ac:inkMkLst>
        </pc:inkChg>
        <pc:inkChg chg="add mod">
          <ac:chgData name="Peter Bartholot" userId="b40eedc225134335" providerId="LiveId" clId="{561CA52D-5B14-41BA-A34F-C8E339CF081E}" dt="2025-09-29T07:04:55.367" v="38"/>
          <ac:inkMkLst>
            <pc:docMk/>
            <pc:sldMk cId="2152513290" sldId="4001"/>
            <ac:inkMk id="23" creationId="{356595A3-C77D-AD96-D6B9-DCEDED5E0609}"/>
          </ac:inkMkLst>
        </pc:inkChg>
        <pc:inkChg chg="add mod">
          <ac:chgData name="Peter Bartholot" userId="b40eedc225134335" providerId="LiveId" clId="{561CA52D-5B14-41BA-A34F-C8E339CF081E}" dt="2025-09-29T07:04:55.367" v="38"/>
          <ac:inkMkLst>
            <pc:docMk/>
            <pc:sldMk cId="2152513290" sldId="4001"/>
            <ac:inkMk id="24" creationId="{1AA81DEA-2AB8-1D64-C548-0A01D295DF63}"/>
          </ac:inkMkLst>
        </pc:inkChg>
        <pc:inkChg chg="add">
          <ac:chgData name="Peter Bartholot" userId="b40eedc225134335" providerId="LiveId" clId="{561CA52D-5B14-41BA-A34F-C8E339CF081E}" dt="2025-09-29T07:05:05.946" v="39" actId="9405"/>
          <ac:inkMkLst>
            <pc:docMk/>
            <pc:sldMk cId="2152513290" sldId="4001"/>
            <ac:inkMk id="27" creationId="{0A0A96FE-2A0C-A1FC-83D8-7FCB1741343C}"/>
          </ac:inkMkLst>
        </pc:inkChg>
        <pc:inkChg chg="add">
          <ac:chgData name="Peter Bartholot" userId="b40eedc225134335" providerId="LiveId" clId="{561CA52D-5B14-41BA-A34F-C8E339CF081E}" dt="2025-09-29T07:07:37.018" v="42" actId="9405"/>
          <ac:inkMkLst>
            <pc:docMk/>
            <pc:sldMk cId="2152513290" sldId="4001"/>
            <ac:inkMk id="28" creationId="{6BE55EBC-1F17-BEB5-4CBE-9448D9FEE88B}"/>
          </ac:inkMkLst>
        </pc:inkChg>
        <pc:inkChg chg="add">
          <ac:chgData name="Peter Bartholot" userId="b40eedc225134335" providerId="LiveId" clId="{561CA52D-5B14-41BA-A34F-C8E339CF081E}" dt="2025-09-29T07:07:37.717" v="43" actId="9405"/>
          <ac:inkMkLst>
            <pc:docMk/>
            <pc:sldMk cId="2152513290" sldId="4001"/>
            <ac:inkMk id="29" creationId="{8ED360DD-39C6-36C1-AC90-B6BCB9809ED4}"/>
          </ac:inkMkLst>
        </pc:inkChg>
        <pc:inkChg chg="add">
          <ac:chgData name="Peter Bartholot" userId="b40eedc225134335" providerId="LiveId" clId="{561CA52D-5B14-41BA-A34F-C8E339CF081E}" dt="2025-09-29T07:07:58.388" v="44" actId="9405"/>
          <ac:inkMkLst>
            <pc:docMk/>
            <pc:sldMk cId="2152513290" sldId="4001"/>
            <ac:inkMk id="30" creationId="{FED9A098-E661-CB55-6D01-EB2CB8FA9F46}"/>
          </ac:inkMkLst>
        </pc:inkChg>
        <pc:inkChg chg="add">
          <ac:chgData name="Peter Bartholot" userId="b40eedc225134335" providerId="LiveId" clId="{561CA52D-5B14-41BA-A34F-C8E339CF081E}" dt="2025-09-29T07:07:59.027" v="45" actId="9405"/>
          <ac:inkMkLst>
            <pc:docMk/>
            <pc:sldMk cId="2152513290" sldId="4001"/>
            <ac:inkMk id="31" creationId="{9A19E5DF-494C-845A-438B-4DF1A35F3801}"/>
          </ac:inkMkLst>
        </pc:inkChg>
        <pc:inkChg chg="add">
          <ac:chgData name="Peter Bartholot" userId="b40eedc225134335" providerId="LiveId" clId="{561CA52D-5B14-41BA-A34F-C8E339CF081E}" dt="2025-09-29T07:08:04.483" v="46" actId="9405"/>
          <ac:inkMkLst>
            <pc:docMk/>
            <pc:sldMk cId="2152513290" sldId="4001"/>
            <ac:inkMk id="32" creationId="{0F30A593-81C5-D7A7-5CF2-D9276F7BBF4C}"/>
          </ac:inkMkLst>
        </pc:inkChg>
        <pc:inkChg chg="add">
          <ac:chgData name="Peter Bartholot" userId="b40eedc225134335" providerId="LiveId" clId="{561CA52D-5B14-41BA-A34F-C8E339CF081E}" dt="2025-09-29T07:08:05.298" v="47" actId="9405"/>
          <ac:inkMkLst>
            <pc:docMk/>
            <pc:sldMk cId="2152513290" sldId="4001"/>
            <ac:inkMk id="33" creationId="{D98025C5-7632-BE91-2A46-237D8EA86A30}"/>
          </ac:inkMkLst>
        </pc:inkChg>
        <pc:inkChg chg="add">
          <ac:chgData name="Peter Bartholot" userId="b40eedc225134335" providerId="LiveId" clId="{561CA52D-5B14-41BA-A34F-C8E339CF081E}" dt="2025-09-29T08:23:36.068" v="267" actId="9405"/>
          <ac:inkMkLst>
            <pc:docMk/>
            <pc:sldMk cId="2152513290" sldId="4001"/>
            <ac:inkMk id="34" creationId="{9558248B-01C5-C8D5-4129-44FBD2C30268}"/>
          </ac:inkMkLst>
        </pc:inkChg>
        <pc:inkChg chg="add mod">
          <ac:chgData name="Peter Bartholot" userId="b40eedc225134335" providerId="LiveId" clId="{561CA52D-5B14-41BA-A34F-C8E339CF081E}" dt="2025-09-29T08:42:43.046" v="715"/>
          <ac:inkMkLst>
            <pc:docMk/>
            <pc:sldMk cId="2152513290" sldId="4001"/>
            <ac:inkMk id="35" creationId="{561B5AA6-0BB3-084D-2552-D000139B9F9D}"/>
          </ac:inkMkLst>
        </pc:inkChg>
        <pc:inkChg chg="add mod">
          <ac:chgData name="Peter Bartholot" userId="b40eedc225134335" providerId="LiveId" clId="{561CA52D-5B14-41BA-A34F-C8E339CF081E}" dt="2025-09-29T08:42:50.349" v="722"/>
          <ac:inkMkLst>
            <pc:docMk/>
            <pc:sldMk cId="2152513290" sldId="4001"/>
            <ac:inkMk id="36" creationId="{4506F833-B32B-11D8-20BA-595796589C7B}"/>
          </ac:inkMkLst>
        </pc:inkChg>
        <pc:inkChg chg="add mod">
          <ac:chgData name="Peter Bartholot" userId="b40eedc225134335" providerId="LiveId" clId="{561CA52D-5B14-41BA-A34F-C8E339CF081E}" dt="2025-09-29T08:42:50.349" v="722"/>
          <ac:inkMkLst>
            <pc:docMk/>
            <pc:sldMk cId="2152513290" sldId="4001"/>
            <ac:inkMk id="38" creationId="{8745CC1A-20D7-1801-E8A6-BA7253B50820}"/>
          </ac:inkMkLst>
        </pc:inkChg>
        <pc:inkChg chg="add mod">
          <ac:chgData name="Peter Bartholot" userId="b40eedc225134335" providerId="LiveId" clId="{561CA52D-5B14-41BA-A34F-C8E339CF081E}" dt="2025-09-29T08:42:50.349" v="722"/>
          <ac:inkMkLst>
            <pc:docMk/>
            <pc:sldMk cId="2152513290" sldId="4001"/>
            <ac:inkMk id="39" creationId="{C53B0270-7CB1-B5DE-1DEE-C1102CB205F7}"/>
          </ac:inkMkLst>
        </pc:inkChg>
        <pc:inkChg chg="add mod">
          <ac:chgData name="Peter Bartholot" userId="b40eedc225134335" providerId="LiveId" clId="{561CA52D-5B14-41BA-A34F-C8E339CF081E}" dt="2025-09-29T08:42:50.349" v="722"/>
          <ac:inkMkLst>
            <pc:docMk/>
            <pc:sldMk cId="2152513290" sldId="4001"/>
            <ac:inkMk id="40" creationId="{C85E4D2E-B7AB-3100-4C65-FE3DD880C2CD}"/>
          </ac:inkMkLst>
        </pc:inkChg>
        <pc:inkChg chg="add mod">
          <ac:chgData name="Peter Bartholot" userId="b40eedc225134335" providerId="LiveId" clId="{561CA52D-5B14-41BA-A34F-C8E339CF081E}" dt="2025-09-29T08:42:50.349" v="722"/>
          <ac:inkMkLst>
            <pc:docMk/>
            <pc:sldMk cId="2152513290" sldId="4001"/>
            <ac:inkMk id="41" creationId="{E65910EC-59CF-E3DC-AA42-E2F6C61D5CED}"/>
          </ac:inkMkLst>
        </pc:inkChg>
        <pc:inkChg chg="add mod">
          <ac:chgData name="Peter Bartholot" userId="b40eedc225134335" providerId="LiveId" clId="{561CA52D-5B14-41BA-A34F-C8E339CF081E}" dt="2025-09-29T08:42:48.244" v="720"/>
          <ac:inkMkLst>
            <pc:docMk/>
            <pc:sldMk cId="2152513290" sldId="4001"/>
            <ac:inkMk id="42" creationId="{C39C2688-1D20-6751-C963-661C953784EA}"/>
          </ac:inkMkLst>
        </pc:inkChg>
        <pc:inkChg chg="add mod">
          <ac:chgData name="Peter Bartholot" userId="b40eedc225134335" providerId="LiveId" clId="{561CA52D-5B14-41BA-A34F-C8E339CF081E}" dt="2025-09-29T08:42:50.349" v="722"/>
          <ac:inkMkLst>
            <pc:docMk/>
            <pc:sldMk cId="2152513290" sldId="4001"/>
            <ac:inkMk id="43" creationId="{A7C65310-59B6-D527-F4FD-E85F2F75D492}"/>
          </ac:inkMkLst>
        </pc:inkChg>
        <pc:inkChg chg="add mod">
          <ac:chgData name="Peter Bartholot" userId="b40eedc225134335" providerId="LiveId" clId="{561CA52D-5B14-41BA-A34F-C8E339CF081E}" dt="2025-09-29T08:42:48.244" v="720"/>
          <ac:inkMkLst>
            <pc:docMk/>
            <pc:sldMk cId="2152513290" sldId="4001"/>
            <ac:inkMk id="45" creationId="{50700C9A-A0E5-1C46-0968-DDA87752F62C}"/>
          </ac:inkMkLst>
        </pc:inkChg>
        <pc:inkChg chg="add">
          <ac:chgData name="Peter Bartholot" userId="b40eedc225134335" providerId="LiveId" clId="{561CA52D-5B14-41BA-A34F-C8E339CF081E}" dt="2025-09-29T08:42:46.064" v="717" actId="9405"/>
          <ac:inkMkLst>
            <pc:docMk/>
            <pc:sldMk cId="2152513290" sldId="4001"/>
            <ac:inkMk id="46" creationId="{2E30DBFE-5D8F-3B8C-7E49-4F105EA0CDBB}"/>
          </ac:inkMkLst>
        </pc:inkChg>
        <pc:inkChg chg="add mod">
          <ac:chgData name="Peter Bartholot" userId="b40eedc225134335" providerId="LiveId" clId="{561CA52D-5B14-41BA-A34F-C8E339CF081E}" dt="2025-09-29T08:42:48.244" v="720"/>
          <ac:inkMkLst>
            <pc:docMk/>
            <pc:sldMk cId="2152513290" sldId="4001"/>
            <ac:inkMk id="47" creationId="{B3147D17-D36A-40F2-F28A-5A1C2627134D}"/>
          </ac:inkMkLst>
        </pc:inkChg>
        <pc:inkChg chg="add mod">
          <ac:chgData name="Peter Bartholot" userId="b40eedc225134335" providerId="LiveId" clId="{561CA52D-5B14-41BA-A34F-C8E339CF081E}" dt="2025-09-29T08:42:50.349" v="722"/>
          <ac:inkMkLst>
            <pc:docMk/>
            <pc:sldMk cId="2152513290" sldId="4001"/>
            <ac:inkMk id="48" creationId="{4264D385-C84D-0346-F090-D31C4EB69401}"/>
          </ac:inkMkLst>
        </pc:inkChg>
        <pc:inkChg chg="add mod">
          <ac:chgData name="Peter Bartholot" userId="b40eedc225134335" providerId="LiveId" clId="{561CA52D-5B14-41BA-A34F-C8E339CF081E}" dt="2025-09-29T08:42:50.349" v="722"/>
          <ac:inkMkLst>
            <pc:docMk/>
            <pc:sldMk cId="2152513290" sldId="4001"/>
            <ac:inkMk id="50" creationId="{0856BD3E-967C-97A9-4B7F-3D48AEB48928}"/>
          </ac:inkMkLst>
        </pc:inkChg>
      </pc:sldChg>
      <pc:sldChg chg="addSp modSp add mod">
        <pc:chgData name="Peter Bartholot" userId="b40eedc225134335" providerId="LiveId" clId="{561CA52D-5B14-41BA-A34F-C8E339CF081E}" dt="2025-09-29T07:06:19.319" v="41" actId="1076"/>
        <pc:sldMkLst>
          <pc:docMk/>
          <pc:sldMk cId="1380928921" sldId="4002"/>
        </pc:sldMkLst>
        <pc:picChg chg="add mod">
          <ac:chgData name="Peter Bartholot" userId="b40eedc225134335" providerId="LiveId" clId="{561CA52D-5B14-41BA-A34F-C8E339CF081E}" dt="2025-09-29T07:06:19.319" v="41" actId="1076"/>
          <ac:picMkLst>
            <pc:docMk/>
            <pc:sldMk cId="1380928921" sldId="4002"/>
            <ac:picMk id="3" creationId="{37B08560-6691-ACF7-2E56-716F5DE837C8}"/>
          </ac:picMkLst>
        </pc:picChg>
      </pc:sldChg>
      <pc:sldChg chg="del">
        <pc:chgData name="Peter Bartholot" userId="b40eedc225134335" providerId="LiveId" clId="{561CA52D-5B14-41BA-A34F-C8E339CF081E}" dt="2025-09-29T06:02:27.109" v="3" actId="47"/>
        <pc:sldMkLst>
          <pc:docMk/>
          <pc:sldMk cId="666775058" sldId="4003"/>
        </pc:sldMkLst>
      </pc:sldChg>
      <pc:sldChg chg="addSp modSp add mod">
        <pc:chgData name="Peter Bartholot" userId="b40eedc225134335" providerId="LiveId" clId="{561CA52D-5B14-41BA-A34F-C8E339CF081E}" dt="2025-09-29T07:09:04.103" v="50" actId="1076"/>
        <pc:sldMkLst>
          <pc:docMk/>
          <pc:sldMk cId="3238932078" sldId="4003"/>
        </pc:sldMkLst>
        <pc:picChg chg="add mod">
          <ac:chgData name="Peter Bartholot" userId="b40eedc225134335" providerId="LiveId" clId="{561CA52D-5B14-41BA-A34F-C8E339CF081E}" dt="2025-09-29T07:09:04.103" v="50" actId="1076"/>
          <ac:picMkLst>
            <pc:docMk/>
            <pc:sldMk cId="3238932078" sldId="4003"/>
            <ac:picMk id="3" creationId="{2660D8FD-98CF-2018-8408-BDF1F4D01CC4}"/>
          </ac:picMkLst>
        </pc:picChg>
      </pc:sldChg>
      <pc:sldChg chg="addSp modSp add mod replId">
        <pc:chgData name="Peter Bartholot" userId="b40eedc225134335" providerId="LiveId" clId="{561CA52D-5B14-41BA-A34F-C8E339CF081E}" dt="2025-09-29T08:36:58.325" v="560" actId="9405"/>
        <pc:sldMkLst>
          <pc:docMk/>
          <pc:sldMk cId="3841807877" sldId="4004"/>
        </pc:sldMkLst>
        <pc:spChg chg="add mod">
          <ac:chgData name="Peter Bartholot" userId="b40eedc225134335" providerId="LiveId" clId="{561CA52D-5B14-41BA-A34F-C8E339CF081E}" dt="2025-09-29T08:15:27.703" v="90" actId="14100"/>
          <ac:spMkLst>
            <pc:docMk/>
            <pc:sldMk cId="3841807877" sldId="4004"/>
            <ac:spMk id="4" creationId="{0A2D237F-AF98-CD71-9782-CDBCDB2A7A48}"/>
          </ac:spMkLst>
        </pc:spChg>
        <pc:spChg chg="add mod">
          <ac:chgData name="Peter Bartholot" userId="b40eedc225134335" providerId="LiveId" clId="{561CA52D-5B14-41BA-A34F-C8E339CF081E}" dt="2025-09-29T08:16:01.739" v="123" actId="14100"/>
          <ac:spMkLst>
            <pc:docMk/>
            <pc:sldMk cId="3841807877" sldId="4004"/>
            <ac:spMk id="7" creationId="{712089B7-F40E-598D-20B6-CCE74FBFE4D8}"/>
          </ac:spMkLst>
        </pc:spChg>
        <pc:spChg chg="add mod">
          <ac:chgData name="Peter Bartholot" userId="b40eedc225134335" providerId="LiveId" clId="{561CA52D-5B14-41BA-A34F-C8E339CF081E}" dt="2025-09-29T08:27:52.731" v="393" actId="1076"/>
          <ac:spMkLst>
            <pc:docMk/>
            <pc:sldMk cId="3841807877" sldId="4004"/>
            <ac:spMk id="8" creationId="{D7255495-2876-29EA-B2EA-3522438FA647}"/>
          </ac:spMkLst>
        </pc:spChg>
        <pc:spChg chg="add mod">
          <ac:chgData name="Peter Bartholot" userId="b40eedc225134335" providerId="LiveId" clId="{561CA52D-5B14-41BA-A34F-C8E339CF081E}" dt="2025-09-29T08:28:04.869" v="397" actId="1076"/>
          <ac:spMkLst>
            <pc:docMk/>
            <pc:sldMk cId="3841807877" sldId="4004"/>
            <ac:spMk id="9" creationId="{3697EE43-883B-6766-BFC8-0C90FDA6A56F}"/>
          </ac:spMkLst>
        </pc:spChg>
        <pc:spChg chg="add mod">
          <ac:chgData name="Peter Bartholot" userId="b40eedc225134335" providerId="LiveId" clId="{561CA52D-5B14-41BA-A34F-C8E339CF081E}" dt="2025-09-29T08:27:01.314" v="374" actId="1076"/>
          <ac:spMkLst>
            <pc:docMk/>
            <pc:sldMk cId="3841807877" sldId="4004"/>
            <ac:spMk id="10" creationId="{70B0FA39-537D-B862-6B1D-AF6F4793DC39}"/>
          </ac:spMkLst>
        </pc:spChg>
        <pc:spChg chg="add mod">
          <ac:chgData name="Peter Bartholot" userId="b40eedc225134335" providerId="LiveId" clId="{561CA52D-5B14-41BA-A34F-C8E339CF081E}" dt="2025-09-29T08:28:04.869" v="397" actId="1076"/>
          <ac:spMkLst>
            <pc:docMk/>
            <pc:sldMk cId="3841807877" sldId="4004"/>
            <ac:spMk id="13" creationId="{4D33E16E-A8DA-5530-3A59-9E8379025D2B}"/>
          </ac:spMkLst>
        </pc:spChg>
        <pc:spChg chg="add mod">
          <ac:chgData name="Peter Bartholot" userId="b40eedc225134335" providerId="LiveId" clId="{561CA52D-5B14-41BA-A34F-C8E339CF081E}" dt="2025-09-29T08:28:30.314" v="406" actId="20577"/>
          <ac:spMkLst>
            <pc:docMk/>
            <pc:sldMk cId="3841807877" sldId="4004"/>
            <ac:spMk id="18" creationId="{41429EE6-0C62-F958-3ED1-29B6EFCBE93A}"/>
          </ac:spMkLst>
        </pc:spChg>
        <pc:spChg chg="add mod">
          <ac:chgData name="Peter Bartholot" userId="b40eedc225134335" providerId="LiveId" clId="{561CA52D-5B14-41BA-A34F-C8E339CF081E}" dt="2025-09-29T08:28:07.523" v="398" actId="571"/>
          <ac:spMkLst>
            <pc:docMk/>
            <pc:sldMk cId="3841807877" sldId="4004"/>
            <ac:spMk id="19" creationId="{28C1F643-2BEE-C10D-43D5-DACBAC1DF5C8}"/>
          </ac:spMkLst>
        </pc:spChg>
        <pc:spChg chg="add mod">
          <ac:chgData name="Peter Bartholot" userId="b40eedc225134335" providerId="LiveId" clId="{561CA52D-5B14-41BA-A34F-C8E339CF081E}" dt="2025-09-29T08:28:22.275" v="404" actId="20577"/>
          <ac:spMkLst>
            <pc:docMk/>
            <pc:sldMk cId="3841807877" sldId="4004"/>
            <ac:spMk id="20" creationId="{43C0C996-10C6-73E4-0D1B-F22944ABAA31}"/>
          </ac:spMkLst>
        </pc:spChg>
        <pc:picChg chg="add mod">
          <ac:chgData name="Peter Bartholot" userId="b40eedc225134335" providerId="LiveId" clId="{561CA52D-5B14-41BA-A34F-C8E339CF081E}" dt="2025-09-29T08:13:45.868" v="52" actId="1076"/>
          <ac:picMkLst>
            <pc:docMk/>
            <pc:sldMk cId="3841807877" sldId="4004"/>
            <ac:picMk id="3" creationId="{0B69718D-4BB8-7522-8911-B9621388A32A}"/>
          </ac:picMkLst>
        </pc:picChg>
        <pc:picChg chg="add mod">
          <ac:chgData name="Peter Bartholot" userId="b40eedc225134335" providerId="LiveId" clId="{561CA52D-5B14-41BA-A34F-C8E339CF081E}" dt="2025-09-29T08:27:56.339" v="395" actId="1076"/>
          <ac:picMkLst>
            <pc:docMk/>
            <pc:sldMk cId="3841807877" sldId="4004"/>
            <ac:picMk id="17" creationId="{9EE5740A-5BCA-85CC-3BC6-8587A035E376}"/>
          </ac:picMkLst>
        </pc:picChg>
        <pc:inkChg chg="add">
          <ac:chgData name="Peter Bartholot" userId="b40eedc225134335" providerId="LiveId" clId="{561CA52D-5B14-41BA-A34F-C8E339CF081E}" dt="2025-09-29T08:27:18.597" v="386" actId="9405"/>
          <ac:inkMkLst>
            <pc:docMk/>
            <pc:sldMk cId="3841807877" sldId="4004"/>
            <ac:inkMk id="11" creationId="{635D0BBA-EA20-E493-DD02-255AFC43F6C2}"/>
          </ac:inkMkLst>
        </pc:inkChg>
        <pc:inkChg chg="add">
          <ac:chgData name="Peter Bartholot" userId="b40eedc225134335" providerId="LiveId" clId="{561CA52D-5B14-41BA-A34F-C8E339CF081E}" dt="2025-09-29T08:27:20.347" v="387" actId="9405"/>
          <ac:inkMkLst>
            <pc:docMk/>
            <pc:sldMk cId="3841807877" sldId="4004"/>
            <ac:inkMk id="12" creationId="{4AFC4AFD-3153-D13F-CD76-E005AD60A056}"/>
          </ac:inkMkLst>
        </pc:inkChg>
        <pc:inkChg chg="add">
          <ac:chgData name="Peter Bartholot" userId="b40eedc225134335" providerId="LiveId" clId="{561CA52D-5B14-41BA-A34F-C8E339CF081E}" dt="2025-09-29T08:27:33.583" v="391" actId="9405"/>
          <ac:inkMkLst>
            <pc:docMk/>
            <pc:sldMk cId="3841807877" sldId="4004"/>
            <ac:inkMk id="14" creationId="{F88F0895-A8EC-E742-EB6A-90FFA86EED8C}"/>
          </ac:inkMkLst>
        </pc:inkChg>
        <pc:inkChg chg="add">
          <ac:chgData name="Peter Bartholot" userId="b40eedc225134335" providerId="LiveId" clId="{561CA52D-5B14-41BA-A34F-C8E339CF081E}" dt="2025-09-29T08:27:36.359" v="392" actId="9405"/>
          <ac:inkMkLst>
            <pc:docMk/>
            <pc:sldMk cId="3841807877" sldId="4004"/>
            <ac:inkMk id="15" creationId="{A29EF81A-77B8-2B1D-6C70-9BC1EB734C33}"/>
          </ac:inkMkLst>
        </pc:inkChg>
        <pc:inkChg chg="add">
          <ac:chgData name="Peter Bartholot" userId="b40eedc225134335" providerId="LiveId" clId="{561CA52D-5B14-41BA-A34F-C8E339CF081E}" dt="2025-09-29T08:36:56.930" v="559" actId="9405"/>
          <ac:inkMkLst>
            <pc:docMk/>
            <pc:sldMk cId="3841807877" sldId="4004"/>
            <ac:inkMk id="21" creationId="{BE7719AF-3D81-A291-B718-BB5BFB19A8EF}"/>
          </ac:inkMkLst>
        </pc:inkChg>
        <pc:inkChg chg="add">
          <ac:chgData name="Peter Bartholot" userId="b40eedc225134335" providerId="LiveId" clId="{561CA52D-5B14-41BA-A34F-C8E339CF081E}" dt="2025-09-29T08:36:58.325" v="560" actId="9405"/>
          <ac:inkMkLst>
            <pc:docMk/>
            <pc:sldMk cId="3841807877" sldId="4004"/>
            <ac:inkMk id="22" creationId="{10A1FC5F-4EBE-B38B-4453-0BEC95C44B69}"/>
          </ac:inkMkLst>
        </pc:inkChg>
        <pc:cxnChg chg="add">
          <ac:chgData name="Peter Bartholot" userId="b40eedc225134335" providerId="LiveId" clId="{561CA52D-5B14-41BA-A34F-C8E339CF081E}" dt="2025-09-29T08:15:32.043" v="91" actId="11529"/>
          <ac:cxnSpMkLst>
            <pc:docMk/>
            <pc:sldMk cId="3841807877" sldId="4004"/>
            <ac:cxnSpMk id="6" creationId="{582E98C6-5E0D-5FAA-65A7-48977AC5E4B4}"/>
          </ac:cxnSpMkLst>
        </pc:cxnChg>
      </pc:sldChg>
      <pc:sldChg chg="addSp modSp add mod replId">
        <pc:chgData name="Peter Bartholot" userId="b40eedc225134335" providerId="LiveId" clId="{561CA52D-5B14-41BA-A34F-C8E339CF081E}" dt="2025-09-29T08:57:57.233" v="959" actId="20577"/>
        <pc:sldMkLst>
          <pc:docMk/>
          <pc:sldMk cId="1647308356" sldId="4005"/>
        </pc:sldMkLst>
        <pc:spChg chg="add mod">
          <ac:chgData name="Peter Bartholot" userId="b40eedc225134335" providerId="LiveId" clId="{561CA52D-5B14-41BA-A34F-C8E339CF081E}" dt="2025-09-29T08:57:57.233" v="959" actId="20577"/>
          <ac:spMkLst>
            <pc:docMk/>
            <pc:sldMk cId="1647308356" sldId="4005"/>
            <ac:spMk id="3" creationId="{B8BBCEA6-7846-AF6A-C954-1DC1B095AD32}"/>
          </ac:spMkLst>
        </pc:spChg>
        <pc:spChg chg="add mod">
          <ac:chgData name="Peter Bartholot" userId="b40eedc225134335" providerId="LiveId" clId="{561CA52D-5B14-41BA-A34F-C8E339CF081E}" dt="2025-09-29T08:41:29.314" v="705" actId="14100"/>
          <ac:spMkLst>
            <pc:docMk/>
            <pc:sldMk cId="1647308356" sldId="4005"/>
            <ac:spMk id="7" creationId="{20912D73-F6C6-5F6A-57D7-97246D2887F5}"/>
          </ac:spMkLst>
        </pc:spChg>
        <pc:spChg chg="add mod">
          <ac:chgData name="Peter Bartholot" userId="b40eedc225134335" providerId="LiveId" clId="{561CA52D-5B14-41BA-A34F-C8E339CF081E}" dt="2025-09-29T08:41:09.297" v="691" actId="20577"/>
          <ac:spMkLst>
            <pc:docMk/>
            <pc:sldMk cId="1647308356" sldId="4005"/>
            <ac:spMk id="8" creationId="{AE22DC32-EADB-7404-243A-CE98C93C6775}"/>
          </ac:spMkLst>
        </pc:spChg>
        <pc:spChg chg="add mod">
          <ac:chgData name="Peter Bartholot" userId="b40eedc225134335" providerId="LiveId" clId="{561CA52D-5B14-41BA-A34F-C8E339CF081E}" dt="2025-09-29T08:41:13.970" v="694" actId="20577"/>
          <ac:spMkLst>
            <pc:docMk/>
            <pc:sldMk cId="1647308356" sldId="4005"/>
            <ac:spMk id="9" creationId="{6AF67AC0-71B7-B95A-F9AA-B3D9AB6925CB}"/>
          </ac:spMkLst>
        </pc:spChg>
        <pc:graphicFrameChg chg="add mod modGraphic">
          <ac:chgData name="Peter Bartholot" userId="b40eedc225134335" providerId="LiveId" clId="{561CA52D-5B14-41BA-A34F-C8E339CF081E}" dt="2025-09-29T08:40:48.754" v="673" actId="20577"/>
          <ac:graphicFrameMkLst>
            <pc:docMk/>
            <pc:sldMk cId="1647308356" sldId="4005"/>
            <ac:graphicFrameMk id="6" creationId="{EEC82277-F52F-0E6D-C3EE-4C6E08D5F03A}"/>
          </ac:graphicFrameMkLst>
        </pc:graphicFrameChg>
        <pc:picChg chg="add mod">
          <ac:chgData name="Peter Bartholot" userId="b40eedc225134335" providerId="LiveId" clId="{561CA52D-5B14-41BA-A34F-C8E339CF081E}" dt="2025-09-29T08:39:45.682" v="639" actId="1076"/>
          <ac:picMkLst>
            <pc:docMk/>
            <pc:sldMk cId="1647308356" sldId="4005"/>
            <ac:picMk id="5" creationId="{C46185D2-3DD2-E67D-8F1C-57E30B91CB14}"/>
          </ac:picMkLst>
        </pc:picChg>
      </pc:sldChg>
      <pc:sldChg chg="addSp modSp add mod ord">
        <pc:chgData name="Peter Bartholot" userId="b40eedc225134335" providerId="LiveId" clId="{561CA52D-5B14-41BA-A34F-C8E339CF081E}" dt="2025-09-29T08:50:15.434" v="875" actId="20577"/>
        <pc:sldMkLst>
          <pc:docMk/>
          <pc:sldMk cId="4082398653" sldId="4006"/>
        </pc:sldMkLst>
        <pc:spChg chg="add mod">
          <ac:chgData name="Peter Bartholot" userId="b40eedc225134335" providerId="LiveId" clId="{561CA52D-5B14-41BA-A34F-C8E339CF081E}" dt="2025-09-29T08:49:01.779" v="849" actId="14100"/>
          <ac:spMkLst>
            <pc:docMk/>
            <pc:sldMk cId="4082398653" sldId="4006"/>
            <ac:spMk id="3" creationId="{C5F48859-E727-4858-2A09-9A3A77E2E57B}"/>
          </ac:spMkLst>
        </pc:spChg>
        <pc:spChg chg="add mod">
          <ac:chgData name="Peter Bartholot" userId="b40eedc225134335" providerId="LiveId" clId="{561CA52D-5B14-41BA-A34F-C8E339CF081E}" dt="2025-09-29T08:49:04.635" v="850" actId="14100"/>
          <ac:spMkLst>
            <pc:docMk/>
            <pc:sldMk cId="4082398653" sldId="4006"/>
            <ac:spMk id="4" creationId="{95FA0FA5-55A7-53AD-7948-57A002F97C50}"/>
          </ac:spMkLst>
        </pc:spChg>
        <pc:spChg chg="add mod">
          <ac:chgData name="Peter Bartholot" userId="b40eedc225134335" providerId="LiveId" clId="{561CA52D-5B14-41BA-A34F-C8E339CF081E}" dt="2025-09-29T08:49:24.594" v="852" actId="20577"/>
          <ac:spMkLst>
            <pc:docMk/>
            <pc:sldMk cId="4082398653" sldId="4006"/>
            <ac:spMk id="5" creationId="{D438CE04-0350-8501-0761-5161509431FA}"/>
          </ac:spMkLst>
        </pc:spChg>
        <pc:spChg chg="add mod">
          <ac:chgData name="Peter Bartholot" userId="b40eedc225134335" providerId="LiveId" clId="{561CA52D-5B14-41BA-A34F-C8E339CF081E}" dt="2025-09-29T08:49:31.067" v="855" actId="1076"/>
          <ac:spMkLst>
            <pc:docMk/>
            <pc:sldMk cId="4082398653" sldId="4006"/>
            <ac:spMk id="6" creationId="{2D88E222-3E0C-EA7A-050A-FF8B70E49C91}"/>
          </ac:spMkLst>
        </pc:spChg>
        <pc:spChg chg="add mod">
          <ac:chgData name="Peter Bartholot" userId="b40eedc225134335" providerId="LiveId" clId="{561CA52D-5B14-41BA-A34F-C8E339CF081E}" dt="2025-09-29T08:49:33.299" v="856" actId="571"/>
          <ac:spMkLst>
            <pc:docMk/>
            <pc:sldMk cId="4082398653" sldId="4006"/>
            <ac:spMk id="7" creationId="{E7EBF91B-9106-68D1-EEAA-75A2C247DCEE}"/>
          </ac:spMkLst>
        </pc:spChg>
        <pc:spChg chg="add mod">
          <ac:chgData name="Peter Bartholot" userId="b40eedc225134335" providerId="LiveId" clId="{561CA52D-5B14-41BA-A34F-C8E339CF081E}" dt="2025-09-29T08:50:07.218" v="869" actId="20577"/>
          <ac:spMkLst>
            <pc:docMk/>
            <pc:sldMk cId="4082398653" sldId="4006"/>
            <ac:spMk id="8" creationId="{EDAEC87D-62BF-EE86-A088-35E34BD32A3A}"/>
          </ac:spMkLst>
        </pc:spChg>
        <pc:spChg chg="add mod">
          <ac:chgData name="Peter Bartholot" userId="b40eedc225134335" providerId="LiveId" clId="{561CA52D-5B14-41BA-A34F-C8E339CF081E}" dt="2025-09-29T08:50:15.434" v="875" actId="20577"/>
          <ac:spMkLst>
            <pc:docMk/>
            <pc:sldMk cId="4082398653" sldId="4006"/>
            <ac:spMk id="9" creationId="{9EBCA3A2-7AFD-69F5-54A8-25D4E9FD2441}"/>
          </ac:spMkLst>
        </pc:spChg>
        <pc:graphicFrameChg chg="add mod modGraphic">
          <ac:chgData name="Peter Bartholot" userId="b40eedc225134335" providerId="LiveId" clId="{561CA52D-5B14-41BA-A34F-C8E339CF081E}" dt="2025-09-29T08:46:23.193" v="788" actId="20577"/>
          <ac:graphicFrameMkLst>
            <pc:docMk/>
            <pc:sldMk cId="4082398653" sldId="4006"/>
            <ac:graphicFrameMk id="2" creationId="{40EF0080-E757-92F6-055C-BA15CE7D88B3}"/>
          </ac:graphicFrameMkLst>
        </pc:graphicFrameChg>
      </pc:sldChg>
      <pc:sldChg chg="addSp modSp add mod replId">
        <pc:chgData name="Peter Bartholot" userId="b40eedc225134335" providerId="LiveId" clId="{561CA52D-5B14-41BA-A34F-C8E339CF081E}" dt="2025-09-29T08:59:30.151" v="1016" actId="9405"/>
        <pc:sldMkLst>
          <pc:docMk/>
          <pc:sldMk cId="357169900" sldId="4007"/>
        </pc:sldMkLst>
        <pc:spChg chg="add mod">
          <ac:chgData name="Peter Bartholot" userId="b40eedc225134335" providerId="LiveId" clId="{561CA52D-5B14-41BA-A34F-C8E339CF081E}" dt="2025-09-29T08:59:02.708" v="1015" actId="14100"/>
          <ac:spMkLst>
            <pc:docMk/>
            <pc:sldMk cId="357169900" sldId="4007"/>
            <ac:spMk id="3" creationId="{1884B7B1-1EF1-E07E-5F24-B44DB0A1C04E}"/>
          </ac:spMkLst>
        </pc:spChg>
        <pc:inkChg chg="add">
          <ac:chgData name="Peter Bartholot" userId="b40eedc225134335" providerId="LiveId" clId="{561CA52D-5B14-41BA-A34F-C8E339CF081E}" dt="2025-09-29T08:59:30.151" v="1016" actId="9405"/>
          <ac:inkMkLst>
            <pc:docMk/>
            <pc:sldMk cId="357169900" sldId="4007"/>
            <ac:inkMk id="4" creationId="{7C5E26EF-EBC6-1DD2-4DB4-C8207E427EA0}"/>
          </ac:inkMkLst>
        </pc:inkChg>
      </pc:sldChg>
      <pc:sldChg chg="addSp modSp add mod replId">
        <pc:chgData name="Peter Bartholot" userId="b40eedc225134335" providerId="LiveId" clId="{561CA52D-5B14-41BA-A34F-C8E339CF081E}" dt="2025-09-29T09:46:11.146" v="1031" actId="1076"/>
        <pc:sldMkLst>
          <pc:docMk/>
          <pc:sldMk cId="218373607" sldId="4008"/>
        </pc:sldMkLst>
        <pc:picChg chg="add mod">
          <ac:chgData name="Peter Bartholot" userId="b40eedc225134335" providerId="LiveId" clId="{561CA52D-5B14-41BA-A34F-C8E339CF081E}" dt="2025-09-29T09:46:11.146" v="1031" actId="1076"/>
          <ac:picMkLst>
            <pc:docMk/>
            <pc:sldMk cId="218373607" sldId="4008"/>
            <ac:picMk id="3" creationId="{778D7CA3-9EF7-C891-E76F-67AB30CA25B5}"/>
          </ac:picMkLst>
        </pc:picChg>
      </pc:sldChg>
      <pc:sldChg chg="addSp delSp modSp add mod ord replId">
        <pc:chgData name="Peter Bartholot" userId="b40eedc225134335" providerId="LiveId" clId="{561CA52D-5B14-41BA-A34F-C8E339CF081E}" dt="2025-09-29T10:14:27.443" v="1418"/>
        <pc:sldMkLst>
          <pc:docMk/>
          <pc:sldMk cId="3537515527" sldId="4009"/>
        </pc:sldMkLst>
        <pc:spChg chg="add del mod">
          <ac:chgData name="Peter Bartholot" userId="b40eedc225134335" providerId="LiveId" clId="{561CA52D-5B14-41BA-A34F-C8E339CF081E}" dt="2025-09-29T09:54:59.915" v="1035"/>
          <ac:spMkLst>
            <pc:docMk/>
            <pc:sldMk cId="3537515527" sldId="4009"/>
            <ac:spMk id="2" creationId="{BA27F8E9-EE1E-9547-ECFD-7384BE8A7100}"/>
          </ac:spMkLst>
        </pc:spChg>
        <pc:spChg chg="add mod">
          <ac:chgData name="Peter Bartholot" userId="b40eedc225134335" providerId="LiveId" clId="{561CA52D-5B14-41BA-A34F-C8E339CF081E}" dt="2025-09-29T10:13:14.212" v="1412" actId="13926"/>
          <ac:spMkLst>
            <pc:docMk/>
            <pc:sldMk cId="3537515527" sldId="4009"/>
            <ac:spMk id="3" creationId="{F606D63F-0293-E17D-83E8-01E314BB8CFF}"/>
          </ac:spMkLst>
        </pc:spChg>
        <pc:spChg chg="add mod">
          <ac:chgData name="Peter Bartholot" userId="b40eedc225134335" providerId="LiveId" clId="{561CA52D-5B14-41BA-A34F-C8E339CF081E}" dt="2025-09-29T10:13:43.786" v="1417" actId="20577"/>
          <ac:spMkLst>
            <pc:docMk/>
            <pc:sldMk cId="3537515527" sldId="4009"/>
            <ac:spMk id="6" creationId="{6EDEAA50-18E7-1E68-F49C-9EFA15376AFE}"/>
          </ac:spMkLst>
        </pc:spChg>
        <pc:spChg chg="add mod">
          <ac:chgData name="Peter Bartholot" userId="b40eedc225134335" providerId="LiveId" clId="{561CA52D-5B14-41BA-A34F-C8E339CF081E}" dt="2025-09-29T10:14:27.443" v="1418"/>
          <ac:spMkLst>
            <pc:docMk/>
            <pc:sldMk cId="3537515527" sldId="4009"/>
            <ac:spMk id="7" creationId="{3AC10117-DB99-DFE6-C09D-9CFAF66153C9}"/>
          </ac:spMkLst>
        </pc:spChg>
        <pc:cxnChg chg="add">
          <ac:chgData name="Peter Bartholot" userId="b40eedc225134335" providerId="LiveId" clId="{561CA52D-5B14-41BA-A34F-C8E339CF081E}" dt="2025-09-29T10:13:38.603" v="1413" actId="11529"/>
          <ac:cxnSpMkLst>
            <pc:docMk/>
            <pc:sldMk cId="3537515527" sldId="4009"/>
            <ac:cxnSpMk id="5" creationId="{4F2000BA-63A2-CB16-5EA0-DE68A2DA9035}"/>
          </ac:cxnSpMkLst>
        </pc:cxnChg>
      </pc:sldChg>
      <pc:sldChg chg="addSp delSp modSp add mod replId">
        <pc:chgData name="Peter Bartholot" userId="b40eedc225134335" providerId="LiveId" clId="{561CA52D-5B14-41BA-A34F-C8E339CF081E}" dt="2025-09-29T10:21:04.190" v="1430"/>
        <pc:sldMkLst>
          <pc:docMk/>
          <pc:sldMk cId="1241961828" sldId="4010"/>
        </pc:sldMkLst>
        <pc:spChg chg="add mod">
          <ac:chgData name="Peter Bartholot" userId="b40eedc225134335" providerId="LiveId" clId="{561CA52D-5B14-41BA-A34F-C8E339CF081E}" dt="2025-09-29T10:18:50.676" v="1420"/>
          <ac:spMkLst>
            <pc:docMk/>
            <pc:sldMk cId="1241961828" sldId="4010"/>
            <ac:spMk id="2" creationId="{E79742A5-E19F-2EC1-568A-54DF783279AB}"/>
          </ac:spMkLst>
        </pc:spChg>
        <pc:spChg chg="add mod">
          <ac:chgData name="Peter Bartholot" userId="b40eedc225134335" providerId="LiveId" clId="{561CA52D-5B14-41BA-A34F-C8E339CF081E}" dt="2025-09-29T10:19:21.427" v="1421"/>
          <ac:spMkLst>
            <pc:docMk/>
            <pc:sldMk cId="1241961828" sldId="4010"/>
            <ac:spMk id="3" creationId="{B1B9F3B2-A98D-B067-A5F9-4FFBDA74D2C7}"/>
          </ac:spMkLst>
        </pc:spChg>
        <pc:spChg chg="add mod">
          <ac:chgData name="Peter Bartholot" userId="b40eedc225134335" providerId="LiveId" clId="{561CA52D-5B14-41BA-A34F-C8E339CF081E}" dt="2025-09-29T10:20:04.792" v="1422"/>
          <ac:spMkLst>
            <pc:docMk/>
            <pc:sldMk cId="1241961828" sldId="4010"/>
            <ac:spMk id="4" creationId="{D7EBEC24-7AD8-5391-D39A-1133069AA47C}"/>
          </ac:spMkLst>
        </pc:spChg>
        <pc:spChg chg="add mod">
          <ac:chgData name="Peter Bartholot" userId="b40eedc225134335" providerId="LiveId" clId="{561CA52D-5B14-41BA-A34F-C8E339CF081E}" dt="2025-09-29T10:20:22.684" v="1423"/>
          <ac:spMkLst>
            <pc:docMk/>
            <pc:sldMk cId="1241961828" sldId="4010"/>
            <ac:spMk id="5" creationId="{19A2B708-D085-7E59-34F8-1DFBB018CDF7}"/>
          </ac:spMkLst>
        </pc:spChg>
        <pc:spChg chg="add mod">
          <ac:chgData name="Peter Bartholot" userId="b40eedc225134335" providerId="LiveId" clId="{561CA52D-5B14-41BA-A34F-C8E339CF081E}" dt="2025-09-29T10:20:48.866" v="1424"/>
          <ac:spMkLst>
            <pc:docMk/>
            <pc:sldMk cId="1241961828" sldId="4010"/>
            <ac:spMk id="6" creationId="{A11D2872-AA80-5DCF-115C-6361CE7C0C5F}"/>
          </ac:spMkLst>
        </pc:spChg>
        <pc:grpChg chg="del mod">
          <ac:chgData name="Peter Bartholot" userId="b40eedc225134335" providerId="LiveId" clId="{561CA52D-5B14-41BA-A34F-C8E339CF081E}" dt="2025-09-29T10:21:04.190" v="1430"/>
          <ac:grpSpMkLst>
            <pc:docMk/>
            <pc:sldMk cId="1241961828" sldId="4010"/>
            <ac:grpSpMk id="9" creationId="{EBCBB6E0-1225-36E5-5C18-22EC8ACD8571}"/>
          </ac:grpSpMkLst>
        </pc:grpChg>
        <pc:grpChg chg="mod">
          <ac:chgData name="Peter Bartholot" userId="b40eedc225134335" providerId="LiveId" clId="{561CA52D-5B14-41BA-A34F-C8E339CF081E}" dt="2025-09-29T10:21:04.190" v="1430"/>
          <ac:grpSpMkLst>
            <pc:docMk/>
            <pc:sldMk cId="1241961828" sldId="4010"/>
            <ac:grpSpMk id="12" creationId="{5307AE58-21B3-0A1C-A1BD-063ECB46964A}"/>
          </ac:grpSpMkLst>
        </pc:grpChg>
        <pc:inkChg chg="add mod">
          <ac:chgData name="Peter Bartholot" userId="b40eedc225134335" providerId="LiveId" clId="{561CA52D-5B14-41BA-A34F-C8E339CF081E}" dt="2025-09-29T10:21:04.190" v="1430"/>
          <ac:inkMkLst>
            <pc:docMk/>
            <pc:sldMk cId="1241961828" sldId="4010"/>
            <ac:inkMk id="7" creationId="{375F9F8D-BF72-F11C-8734-468BA2D6E55F}"/>
          </ac:inkMkLst>
        </pc:inkChg>
        <pc:inkChg chg="add mod">
          <ac:chgData name="Peter Bartholot" userId="b40eedc225134335" providerId="LiveId" clId="{561CA52D-5B14-41BA-A34F-C8E339CF081E}" dt="2025-09-29T10:21:04.190" v="1430"/>
          <ac:inkMkLst>
            <pc:docMk/>
            <pc:sldMk cId="1241961828" sldId="4010"/>
            <ac:inkMk id="8" creationId="{398ACFB6-EAC7-E482-B93F-9315AFE3DAED}"/>
          </ac:inkMkLst>
        </pc:inkChg>
        <pc:inkChg chg="add mod">
          <ac:chgData name="Peter Bartholot" userId="b40eedc225134335" providerId="LiveId" clId="{561CA52D-5B14-41BA-A34F-C8E339CF081E}" dt="2025-09-29T10:21:04.190" v="1430"/>
          <ac:inkMkLst>
            <pc:docMk/>
            <pc:sldMk cId="1241961828" sldId="4010"/>
            <ac:inkMk id="10" creationId="{6C2C84D4-0A67-4DEF-95D3-DCB3CBE8AA36}"/>
          </ac:inkMkLst>
        </pc:inkChg>
        <pc:inkChg chg="add mod">
          <ac:chgData name="Peter Bartholot" userId="b40eedc225134335" providerId="LiveId" clId="{561CA52D-5B14-41BA-A34F-C8E339CF081E}" dt="2025-09-29T10:21:04.190" v="1430"/>
          <ac:inkMkLst>
            <pc:docMk/>
            <pc:sldMk cId="1241961828" sldId="4010"/>
            <ac:inkMk id="11" creationId="{1AC54CD6-BB06-56FD-DC7F-B29024FBCBE5}"/>
          </ac:inkMkLst>
        </pc:inkChg>
      </pc:sldChg>
      <pc:sldChg chg="addSp delSp modSp add mod replId">
        <pc:chgData name="Peter Bartholot" userId="b40eedc225134335" providerId="LiveId" clId="{561CA52D-5B14-41BA-A34F-C8E339CF081E}" dt="2025-09-29T10:37:48.834" v="1447" actId="9405"/>
        <pc:sldMkLst>
          <pc:docMk/>
          <pc:sldMk cId="2845026450" sldId="4011"/>
        </pc:sldMkLst>
        <pc:spChg chg="add mod">
          <ac:chgData name="Peter Bartholot" userId="b40eedc225134335" providerId="LiveId" clId="{561CA52D-5B14-41BA-A34F-C8E339CF081E}" dt="2025-09-29T10:36:47.482" v="1438"/>
          <ac:spMkLst>
            <pc:docMk/>
            <pc:sldMk cId="2845026450" sldId="4011"/>
            <ac:spMk id="2" creationId="{B1ADA794-E1BE-A3DE-3481-5D9E4858C556}"/>
          </ac:spMkLst>
        </pc:spChg>
        <pc:picChg chg="add mod">
          <ac:chgData name="Peter Bartholot" userId="b40eedc225134335" providerId="LiveId" clId="{561CA52D-5B14-41BA-A34F-C8E339CF081E}" dt="2025-09-29T10:36:51.921" v="1439"/>
          <ac:picMkLst>
            <pc:docMk/>
            <pc:sldMk cId="2845026450" sldId="4011"/>
            <ac:picMk id="3" creationId="{9937C904-7D91-3BC8-DA80-202EAE59A9E9}"/>
          </ac:picMkLst>
        </pc:picChg>
        <pc:inkChg chg="add">
          <ac:chgData name="Peter Bartholot" userId="b40eedc225134335" providerId="LiveId" clId="{561CA52D-5B14-41BA-A34F-C8E339CF081E}" dt="2025-09-29T10:37:30.853" v="1440" actId="9405"/>
          <ac:inkMkLst>
            <pc:docMk/>
            <pc:sldMk cId="2845026450" sldId="4011"/>
            <ac:inkMk id="4" creationId="{D3A94808-36FA-8A98-6255-44548996C845}"/>
          </ac:inkMkLst>
        </pc:inkChg>
        <pc:inkChg chg="add">
          <ac:chgData name="Peter Bartholot" userId="b40eedc225134335" providerId="LiveId" clId="{561CA52D-5B14-41BA-A34F-C8E339CF081E}" dt="2025-09-29T10:37:31.613" v="1441" actId="9405"/>
          <ac:inkMkLst>
            <pc:docMk/>
            <pc:sldMk cId="2845026450" sldId="4011"/>
            <ac:inkMk id="5" creationId="{12C3FEBE-76DC-1E94-D776-DE92C1761395}"/>
          </ac:inkMkLst>
        </pc:inkChg>
        <pc:inkChg chg="add">
          <ac:chgData name="Peter Bartholot" userId="b40eedc225134335" providerId="LiveId" clId="{561CA52D-5B14-41BA-A34F-C8E339CF081E}" dt="2025-09-29T10:37:33.760" v="1442" actId="9405"/>
          <ac:inkMkLst>
            <pc:docMk/>
            <pc:sldMk cId="2845026450" sldId="4011"/>
            <ac:inkMk id="6" creationId="{28D59AA9-1724-1503-99E3-5CF2DB1971A5}"/>
          </ac:inkMkLst>
        </pc:inkChg>
        <pc:inkChg chg="add">
          <ac:chgData name="Peter Bartholot" userId="b40eedc225134335" providerId="LiveId" clId="{561CA52D-5B14-41BA-A34F-C8E339CF081E}" dt="2025-09-29T10:37:36.976" v="1443" actId="9405"/>
          <ac:inkMkLst>
            <pc:docMk/>
            <pc:sldMk cId="2845026450" sldId="4011"/>
            <ac:inkMk id="7" creationId="{08D2ABF3-3936-F312-E057-256C42C38936}"/>
          </ac:inkMkLst>
        </pc:inkChg>
        <pc:inkChg chg="add">
          <ac:chgData name="Peter Bartholot" userId="b40eedc225134335" providerId="LiveId" clId="{561CA52D-5B14-41BA-A34F-C8E339CF081E}" dt="2025-09-29T10:37:38.363" v="1444" actId="9405"/>
          <ac:inkMkLst>
            <pc:docMk/>
            <pc:sldMk cId="2845026450" sldId="4011"/>
            <ac:inkMk id="8" creationId="{E9ECABF4-A77E-32F1-4864-2B54845A8894}"/>
          </ac:inkMkLst>
        </pc:inkChg>
        <pc:inkChg chg="add del">
          <ac:chgData name="Peter Bartholot" userId="b40eedc225134335" providerId="LiveId" clId="{561CA52D-5B14-41BA-A34F-C8E339CF081E}" dt="2025-09-29T10:37:43.092" v="1446"/>
          <ac:inkMkLst>
            <pc:docMk/>
            <pc:sldMk cId="2845026450" sldId="4011"/>
            <ac:inkMk id="9" creationId="{89DE4D14-68D9-B02A-C3D6-D35B244EDE4D}"/>
          </ac:inkMkLst>
        </pc:inkChg>
        <pc:inkChg chg="add">
          <ac:chgData name="Peter Bartholot" userId="b40eedc225134335" providerId="LiveId" clId="{561CA52D-5B14-41BA-A34F-C8E339CF081E}" dt="2025-09-29T10:37:43.092" v="1446"/>
          <ac:inkMkLst>
            <pc:docMk/>
            <pc:sldMk cId="2845026450" sldId="4011"/>
            <ac:inkMk id="10" creationId="{527ACDCD-D144-270C-B218-C8DBA28FA749}"/>
          </ac:inkMkLst>
        </pc:inkChg>
        <pc:inkChg chg="add">
          <ac:chgData name="Peter Bartholot" userId="b40eedc225134335" providerId="LiveId" clId="{561CA52D-5B14-41BA-A34F-C8E339CF081E}" dt="2025-09-29T10:37:48.834" v="1447" actId="9405"/>
          <ac:inkMkLst>
            <pc:docMk/>
            <pc:sldMk cId="2845026450" sldId="4011"/>
            <ac:inkMk id="11" creationId="{00DDC60D-1884-2956-CF3E-C60409699149}"/>
          </ac:inkMkLst>
        </pc:inkChg>
      </pc:sldChg>
      <pc:sldChg chg="addSp modSp add mod">
        <pc:chgData name="Peter Bartholot" userId="b40eedc225134335" providerId="LiveId" clId="{561CA52D-5B14-41BA-A34F-C8E339CF081E}" dt="2025-09-29T10:50:34.674" v="1487" actId="20577"/>
        <pc:sldMkLst>
          <pc:docMk/>
          <pc:sldMk cId="1810173618" sldId="4012"/>
        </pc:sldMkLst>
        <pc:spChg chg="add mod">
          <ac:chgData name="Peter Bartholot" userId="b40eedc225134335" providerId="LiveId" clId="{561CA52D-5B14-41BA-A34F-C8E339CF081E}" dt="2025-09-29T10:50:34.674" v="1487" actId="20577"/>
          <ac:spMkLst>
            <pc:docMk/>
            <pc:sldMk cId="1810173618" sldId="4012"/>
            <ac:spMk id="4" creationId="{135E22F8-53CB-52F3-EC4E-C2AB6B4126DE}"/>
          </ac:spMkLst>
        </pc:spChg>
        <pc:picChg chg="add">
          <ac:chgData name="Peter Bartholot" userId="b40eedc225134335" providerId="LiveId" clId="{561CA52D-5B14-41BA-A34F-C8E339CF081E}" dt="2025-09-29T10:49:08.963" v="1478" actId="22"/>
          <ac:picMkLst>
            <pc:docMk/>
            <pc:sldMk cId="1810173618" sldId="4012"/>
            <ac:picMk id="3" creationId="{683226EB-1EEA-723F-27B7-90A06E0AD658}"/>
          </ac:picMkLst>
        </pc:picChg>
      </pc:sldChg>
      <pc:sldChg chg="addSp add mod replId">
        <pc:chgData name="Peter Bartholot" userId="b40eedc225134335" providerId="LiveId" clId="{561CA52D-5B14-41BA-A34F-C8E339CF081E}" dt="2025-09-29T10:49:48.915" v="1479" actId="22"/>
        <pc:sldMkLst>
          <pc:docMk/>
          <pc:sldMk cId="4190472069" sldId="4013"/>
        </pc:sldMkLst>
        <pc:picChg chg="add">
          <ac:chgData name="Peter Bartholot" userId="b40eedc225134335" providerId="LiveId" clId="{561CA52D-5B14-41BA-A34F-C8E339CF081E}" dt="2025-09-29T10:49:48.915" v="1479" actId="22"/>
          <ac:picMkLst>
            <pc:docMk/>
            <pc:sldMk cId="4190472069" sldId="4013"/>
            <ac:picMk id="3" creationId="{CA390CDC-4039-74BA-06A0-B0ABD8063660}"/>
          </ac:picMkLst>
        </pc:picChg>
      </pc:sldChg>
      <pc:sldChg chg="addSp modSp add mod replId">
        <pc:chgData name="Peter Bartholot" userId="b40eedc225134335" providerId="LiveId" clId="{561CA52D-5B14-41BA-A34F-C8E339CF081E}" dt="2025-09-29T10:50:12.610" v="1483" actId="1076"/>
        <pc:sldMkLst>
          <pc:docMk/>
          <pc:sldMk cId="3010740961" sldId="4014"/>
        </pc:sldMkLst>
        <pc:picChg chg="add mod">
          <ac:chgData name="Peter Bartholot" userId="b40eedc225134335" providerId="LiveId" clId="{561CA52D-5B14-41BA-A34F-C8E339CF081E}" dt="2025-09-29T10:50:01.794" v="1481" actId="1076"/>
          <ac:picMkLst>
            <pc:docMk/>
            <pc:sldMk cId="3010740961" sldId="4014"/>
            <ac:picMk id="3" creationId="{F09C47A1-A36F-E5D9-8038-05DB7EDB6F22}"/>
          </ac:picMkLst>
        </pc:picChg>
        <pc:picChg chg="add mod">
          <ac:chgData name="Peter Bartholot" userId="b40eedc225134335" providerId="LiveId" clId="{561CA52D-5B14-41BA-A34F-C8E339CF081E}" dt="2025-09-29T10:50:12.610" v="1483" actId="1076"/>
          <ac:picMkLst>
            <pc:docMk/>
            <pc:sldMk cId="3010740961" sldId="4014"/>
            <ac:picMk id="5" creationId="{66A161FE-0E1D-FBC4-750A-A6FD42AAF02F}"/>
          </ac:picMkLst>
        </pc:picChg>
      </pc:sldChg>
      <pc:sldChg chg="add del replId">
        <pc:chgData name="Peter Bartholot" userId="b40eedc225134335" providerId="LiveId" clId="{561CA52D-5B14-41BA-A34F-C8E339CF081E}" dt="2025-09-29T10:50:43.942" v="1488" actId="47"/>
        <pc:sldMkLst>
          <pc:docMk/>
          <pc:sldMk cId="3156467002" sldId="4015"/>
        </pc:sldMkLst>
      </pc:sldChg>
      <pc:sldChg chg="add del replId">
        <pc:chgData name="Peter Bartholot" userId="b40eedc225134335" providerId="LiveId" clId="{561CA52D-5B14-41BA-A34F-C8E339CF081E}" dt="2025-09-29T10:50:43.942" v="1488" actId="47"/>
        <pc:sldMkLst>
          <pc:docMk/>
          <pc:sldMk cId="1823253657" sldId="4016"/>
        </pc:sldMkLst>
      </pc:sldChg>
      <pc:sldChg chg="add del replId">
        <pc:chgData name="Peter Bartholot" userId="b40eedc225134335" providerId="LiveId" clId="{561CA52D-5B14-41BA-A34F-C8E339CF081E}" dt="2025-09-29T10:50:43.942" v="1488" actId="47"/>
        <pc:sldMkLst>
          <pc:docMk/>
          <pc:sldMk cId="604727534" sldId="4017"/>
        </pc:sldMkLst>
      </pc:sldChg>
      <pc:sldChg chg="add del">
        <pc:chgData name="Peter Bartholot" userId="b40eedc225134335" providerId="LiveId" clId="{561CA52D-5B14-41BA-A34F-C8E339CF081E}" dt="2025-09-29T10:50:43.942" v="1488" actId="47"/>
        <pc:sldMkLst>
          <pc:docMk/>
          <pc:sldMk cId="3320560170" sldId="4018"/>
        </pc:sldMkLst>
      </pc:sldChg>
      <pc:sldChg chg="add del replId">
        <pc:chgData name="Peter Bartholot" userId="b40eedc225134335" providerId="LiveId" clId="{561CA52D-5B14-41BA-A34F-C8E339CF081E}" dt="2025-09-29T10:50:43.942" v="1488" actId="47"/>
        <pc:sldMkLst>
          <pc:docMk/>
          <pc:sldMk cId="3641977650" sldId="4019"/>
        </pc:sldMkLst>
      </pc:sldChg>
      <pc:sldChg chg="add del replId">
        <pc:chgData name="Peter Bartholot" userId="b40eedc225134335" providerId="LiveId" clId="{561CA52D-5B14-41BA-A34F-C8E339CF081E}" dt="2025-09-29T10:50:43.942" v="1488" actId="47"/>
        <pc:sldMkLst>
          <pc:docMk/>
          <pc:sldMk cId="1900286444" sldId="4020"/>
        </pc:sldMkLst>
      </pc:sldChg>
      <pc:sldChg chg="add del replId">
        <pc:chgData name="Peter Bartholot" userId="b40eedc225134335" providerId="LiveId" clId="{561CA52D-5B14-41BA-A34F-C8E339CF081E}" dt="2025-09-29T10:50:43.942" v="1488" actId="47"/>
        <pc:sldMkLst>
          <pc:docMk/>
          <pc:sldMk cId="3858240084" sldId="4021"/>
        </pc:sldMkLst>
      </pc:sldChg>
      <pc:sldChg chg="add del replId">
        <pc:chgData name="Peter Bartholot" userId="b40eedc225134335" providerId="LiveId" clId="{561CA52D-5B14-41BA-A34F-C8E339CF081E}" dt="2025-09-29T10:50:43.942" v="1488" actId="47"/>
        <pc:sldMkLst>
          <pc:docMk/>
          <pc:sldMk cId="1665142626" sldId="4022"/>
        </pc:sldMkLst>
      </pc:sldChg>
      <pc:sldChg chg="addSp modSp add mod replId">
        <pc:chgData name="Peter Bartholot" userId="b40eedc225134335" providerId="LiveId" clId="{561CA52D-5B14-41BA-A34F-C8E339CF081E}" dt="2025-09-29T10:52:54.962" v="1527" actId="1076"/>
        <pc:sldMkLst>
          <pc:docMk/>
          <pc:sldMk cId="3218549514" sldId="4023"/>
        </pc:sldMkLst>
        <pc:spChg chg="add mod">
          <ac:chgData name="Peter Bartholot" userId="b40eedc225134335" providerId="LiveId" clId="{561CA52D-5B14-41BA-A34F-C8E339CF081E}" dt="2025-09-29T10:47:59.220" v="1477" actId="20577"/>
          <ac:spMkLst>
            <pc:docMk/>
            <pc:sldMk cId="3218549514" sldId="4023"/>
            <ac:spMk id="2" creationId="{CDFC9EAF-17CC-378F-ED9D-03493EB1B753}"/>
          </ac:spMkLst>
        </pc:spChg>
        <pc:spChg chg="add mod">
          <ac:chgData name="Peter Bartholot" userId="b40eedc225134335" providerId="LiveId" clId="{561CA52D-5B14-41BA-A34F-C8E339CF081E}" dt="2025-09-29T10:52:54.962" v="1527" actId="1076"/>
          <ac:spMkLst>
            <pc:docMk/>
            <pc:sldMk cId="3218549514" sldId="4023"/>
            <ac:spMk id="3" creationId="{3459F3E5-AE56-AB76-C4E1-994B88F0EE80}"/>
          </ac:spMkLst>
        </pc:spChg>
      </pc:sldChg>
      <pc:sldChg chg="addSp delSp new del mod">
        <pc:chgData name="Peter Bartholot" userId="b40eedc225134335" providerId="LiveId" clId="{561CA52D-5B14-41BA-A34F-C8E339CF081E}" dt="2025-09-29T08:18:17.662" v="131" actId="680"/>
        <pc:sldMkLst>
          <pc:docMk/>
          <pc:sldMk cId="2055052938" sldId="4024"/>
        </pc:sldMkLst>
        <pc:spChg chg="add del">
          <ac:chgData name="Peter Bartholot" userId="b40eedc225134335" providerId="LiveId" clId="{561CA52D-5B14-41BA-A34F-C8E339CF081E}" dt="2025-09-29T08:18:17.125" v="130" actId="22"/>
          <ac:spMkLst>
            <pc:docMk/>
            <pc:sldMk cId="2055052938" sldId="4024"/>
            <ac:spMk id="3" creationId="{D7641446-1237-27E6-AAD3-9B69AC502EFA}"/>
          </ac:spMkLst>
        </pc:spChg>
      </pc:sldChg>
      <pc:sldChg chg="add">
        <pc:chgData name="Peter Bartholot" userId="b40eedc225134335" providerId="LiveId" clId="{561CA52D-5B14-41BA-A34F-C8E339CF081E}" dt="2025-09-29T10:31:49.144" v="1435"/>
        <pc:sldMkLst>
          <pc:docMk/>
          <pc:sldMk cId="3117241498" sldId="4390"/>
        </pc:sldMkLst>
      </pc:sldChg>
      <pc:sldChg chg="add">
        <pc:chgData name="Peter Bartholot" userId="b40eedc225134335" providerId="LiveId" clId="{561CA52D-5B14-41BA-A34F-C8E339CF081E}" dt="2025-09-29T10:36:13.493" v="1437"/>
        <pc:sldMkLst>
          <pc:docMk/>
          <pc:sldMk cId="3876051048" sldId="4391"/>
        </pc:sldMkLst>
      </pc:sldChg>
      <pc:sldChg chg="add">
        <pc:chgData name="Peter Bartholot" userId="b40eedc225134335" providerId="LiveId" clId="{561CA52D-5B14-41BA-A34F-C8E339CF081E}" dt="2025-09-29T09:08:08.975" v="1019"/>
        <pc:sldMkLst>
          <pc:docMk/>
          <pc:sldMk cId="347162472" sldId="4437"/>
        </pc:sldMkLst>
      </pc:sldChg>
      <pc:sldChg chg="add">
        <pc:chgData name="Peter Bartholot" userId="b40eedc225134335" providerId="LiveId" clId="{561CA52D-5B14-41BA-A34F-C8E339CF081E}" dt="2025-09-29T09:36:06.631" v="1023"/>
        <pc:sldMkLst>
          <pc:docMk/>
          <pc:sldMk cId="286717827" sldId="4438"/>
        </pc:sldMkLst>
      </pc:sldChg>
      <pc:sldChg chg="add">
        <pc:chgData name="Peter Bartholot" userId="b40eedc225134335" providerId="LiveId" clId="{561CA52D-5B14-41BA-A34F-C8E339CF081E}" dt="2025-09-29T09:39:10.099" v="1024"/>
        <pc:sldMkLst>
          <pc:docMk/>
          <pc:sldMk cId="4280544495" sldId="4439"/>
        </pc:sldMkLst>
      </pc:sldChg>
      <pc:sldChg chg="add">
        <pc:chgData name="Peter Bartholot" userId="b40eedc225134335" providerId="LiveId" clId="{561CA52D-5B14-41BA-A34F-C8E339CF081E}" dt="2025-09-29T09:39:44.292" v="1025"/>
        <pc:sldMkLst>
          <pc:docMk/>
          <pc:sldMk cId="1830701854" sldId="4440"/>
        </pc:sldMkLst>
      </pc:sldChg>
      <pc:sldChg chg="add">
        <pc:chgData name="Peter Bartholot" userId="b40eedc225134335" providerId="LiveId" clId="{561CA52D-5B14-41BA-A34F-C8E339CF081E}" dt="2025-09-29T09:42:52.196" v="1026"/>
        <pc:sldMkLst>
          <pc:docMk/>
          <pc:sldMk cId="1042980847" sldId="4441"/>
        </pc:sldMkLst>
      </pc:sldChg>
      <pc:sldChg chg="add">
        <pc:chgData name="Peter Bartholot" userId="b40eedc225134335" providerId="LiveId" clId="{561CA52D-5B14-41BA-A34F-C8E339CF081E}" dt="2025-09-29T09:42:52.196" v="1026"/>
        <pc:sldMkLst>
          <pc:docMk/>
          <pc:sldMk cId="348865584" sldId="4442"/>
        </pc:sldMkLst>
      </pc:sldChg>
      <pc:sldChg chg="add">
        <pc:chgData name="Peter Bartholot" userId="b40eedc225134335" providerId="LiveId" clId="{561CA52D-5B14-41BA-A34F-C8E339CF081E}" dt="2025-09-29T09:42:52.196" v="1026"/>
        <pc:sldMkLst>
          <pc:docMk/>
          <pc:sldMk cId="4017200250" sldId="4443"/>
        </pc:sldMkLst>
      </pc:sldChg>
      <pc:sldChg chg="add">
        <pc:chgData name="Peter Bartholot" userId="b40eedc225134335" providerId="LiveId" clId="{561CA52D-5B14-41BA-A34F-C8E339CF081E}" dt="2025-09-29T09:43:04.982" v="1027"/>
        <pc:sldMkLst>
          <pc:docMk/>
          <pc:sldMk cId="2218037093" sldId="4444"/>
        </pc:sldMkLst>
      </pc:sldChg>
      <pc:sldChg chg="add">
        <pc:chgData name="Peter Bartholot" userId="b40eedc225134335" providerId="LiveId" clId="{561CA52D-5B14-41BA-A34F-C8E339CF081E}" dt="2025-09-29T09:43:09.926" v="1028"/>
        <pc:sldMkLst>
          <pc:docMk/>
          <pc:sldMk cId="1735322555" sldId="4445"/>
        </pc:sldMkLst>
      </pc:sldChg>
      <pc:sldChg chg="addSp modSp add mod">
        <pc:chgData name="Peter Bartholot" userId="b40eedc225134335" providerId="LiveId" clId="{561CA52D-5B14-41BA-A34F-C8E339CF081E}" dt="2025-09-29T10:10:35.362" v="1405" actId="20577"/>
        <pc:sldMkLst>
          <pc:docMk/>
          <pc:sldMk cId="4194833447" sldId="4446"/>
        </pc:sldMkLst>
        <pc:spChg chg="mod">
          <ac:chgData name="Peter Bartholot" userId="b40eedc225134335" providerId="LiveId" clId="{561CA52D-5B14-41BA-A34F-C8E339CF081E}" dt="2025-09-29T10:00:58.995" v="1241" actId="20577"/>
          <ac:spMkLst>
            <pc:docMk/>
            <pc:sldMk cId="4194833447" sldId="4446"/>
            <ac:spMk id="2" creationId="{7CB78A97-DBD6-568A-B2AC-B540A2988D2F}"/>
          </ac:spMkLst>
        </pc:spChg>
        <pc:spChg chg="add mod">
          <ac:chgData name="Peter Bartholot" userId="b40eedc225134335" providerId="LiveId" clId="{561CA52D-5B14-41BA-A34F-C8E339CF081E}" dt="2025-09-29T10:08:59.819" v="1368" actId="20577"/>
          <ac:spMkLst>
            <pc:docMk/>
            <pc:sldMk cId="4194833447" sldId="4446"/>
            <ac:spMk id="3" creationId="{88597CF3-00E7-91A7-22AD-D6514364601A}"/>
          </ac:spMkLst>
        </pc:spChg>
        <pc:spChg chg="add mod">
          <ac:chgData name="Peter Bartholot" userId="b40eedc225134335" providerId="LiveId" clId="{561CA52D-5B14-41BA-A34F-C8E339CF081E}" dt="2025-09-29T10:10:35.362" v="1405" actId="20577"/>
          <ac:spMkLst>
            <pc:docMk/>
            <pc:sldMk cId="4194833447" sldId="4446"/>
            <ac:spMk id="4" creationId="{397A0AD5-A2E3-746D-1116-9E0BBDC702F9}"/>
          </ac:spMkLst>
        </pc:spChg>
      </pc:sldChg>
    </pc:docChg>
  </pc:docChgLst>
</pc:chgInfo>
</file>

<file path=ppt/ink/ink1.xml><?xml version="1.0" encoding="utf-8"?>
<inkml:ink xmlns:inkml="http://www.w3.org/2003/InkML">
  <inkml:definitions>
    <inkml:context xml:id="ctx0">
      <inkml:inkSource xml:id="inkSrc0">
        <inkml:traceFormat>
          <inkml:channel name="X" type="integer" max="2560" units="cm"/>
          <inkml:channel name="Y" type="integer" max="1024" units="cm"/>
          <inkml:channel name="T" type="integer" max="2.14748E9" units="dev"/>
        </inkml:traceFormat>
        <inkml:channelProperties>
          <inkml:channelProperty channel="X" name="resolution" value="56.63717" units="1/cm"/>
          <inkml:channelProperty channel="Y" name="resolution" value="28.36565" units="1/cm"/>
          <inkml:channelProperty channel="T" name="resolution" value="1" units="1/dev"/>
        </inkml:channelProperties>
      </inkml:inkSource>
      <inkml:timestamp xml:id="ts0" timeString="2018-07-18T06:11:18.671"/>
    </inkml:context>
    <inkml:brush xml:id="br0">
      <inkml:brushProperty name="width" value="0.04667" units="cm"/>
      <inkml:brushProperty name="height" value="0.04667" units="cm"/>
      <inkml:brushProperty name="fitToCurve" value="1"/>
    </inkml:brush>
  </inkml:definitions>
  <inkml:trace contextRef="#ctx0" brushRef="#br0">0 0 0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9-29T07:04:36.440"/>
    </inkml:context>
    <inkml:brush xml:id="br0">
      <inkml:brushProperty name="width" value="0.1" units="cm"/>
      <inkml:brushProperty name="height" value="0.1" units="cm"/>
      <inkml:brushProperty name="color" value="#E71224"/>
    </inkml:brush>
  </inkml:definitions>
  <inkml:trace contextRef="#ctx0" brushRef="#br0">0 1 24575,'0'4'0,"0"5"0,0 5 0,0 7 0,0 9 0,0 6 0,0 2 0,0-7-8191</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9-29T07:04:36.582"/>
    </inkml:context>
    <inkml:brush xml:id="br0">
      <inkml:brushProperty name="width" value="0.1" units="cm"/>
      <inkml:brushProperty name="height" value="0.1" units="cm"/>
      <inkml:brushProperty name="color" value="#E71224"/>
    </inkml:brush>
  </inkml:definitions>
  <inkml:trace contextRef="#ctx0" brushRef="#br0">0 0 24575,'0'4'0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9-29T07:04:48.520"/>
    </inkml:context>
    <inkml:brush xml:id="br0">
      <inkml:brushProperty name="width" value="0.035" units="cm"/>
      <inkml:brushProperty name="height" value="0.035" units="cm"/>
      <inkml:brushProperty name="color" value="#E71224"/>
    </inkml:brush>
  </inkml:definitions>
  <inkml:trace contextRef="#ctx0" brushRef="#br0">25 31 24575,'-1'20'0,"-1"-1"0,-6 25 0,-2 25 0,6 1 0,6 83 0,-2-150 0,0-1 0,0 1 0,1-1 0,-1 1 0,1-1 0,-1 1 0,1-1 0,0 0 0,0 1 0,0-1 0,0 0 0,0 0 0,1 0 0,-1 0 0,0 0 0,1 0 0,0 0 0,-1 0 0,1-1 0,0 1 0,0 0 0,0-1 0,3 2 0,-1-2 0,0 1 0,1-1 0,-1 0 0,0-1 0,0 1 0,1-1 0,-1 0 0,0 0 0,1 0 0,-1 0 0,0-1 0,6-1 0,9-3 0,-1-1 0,0 0 0,-1-2 0,34-18 0,-35 17 0,0-2 0,-1 1 0,25-23 0,-36 29 0,1-1 0,-2 1 0,1-1 0,0 0 0,-1 0 0,0 0 0,0 0 0,-1-1 0,0 1 0,1-1 0,-2 0 0,1 1 0,-1-1 0,0 0 0,1-11 0,-1-2 0,1-5 0,-2 0 0,0 0 0,-1 1 0,-2-1 0,-6-29 0,7 49 0,1 1 0,-1-1 0,0 1 0,-1-1 0,1 1 0,-1 0 0,1 0 0,-1 0 0,0 0 0,0 1 0,0-1 0,0 1 0,-1-1 0,1 1 0,-1 0 0,1 1 0,-1-1 0,0 0 0,0 1 0,0 0 0,0 0 0,1 0 0,-1 1 0,-5-1 0,-14-1 0,0 1 0,1 1 0,-28 3 0,18-1 0,27-3-80,0 1 0,0 0-1,0 0 1,0 1 0,-1 0-1,1 0 1,0 0 0,0 0-1,0 1 1,0 0 0,1 0 0,-1 0-1,0 0 1,1 1 0,0 0-1,-8 6 1,1 5-6746</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9-29T07:04:49.718"/>
    </inkml:context>
    <inkml:brush xml:id="br0">
      <inkml:brushProperty name="width" value="0.035" units="cm"/>
      <inkml:brushProperty name="height" value="0.035" units="cm"/>
      <inkml:brushProperty name="color" value="#E71224"/>
    </inkml:brush>
  </inkml:definitions>
  <inkml:trace contextRef="#ctx0" brushRef="#br0">0 469 24575,'17'-16'0,"0"1"0,1 1 0,30-18 0,24-19 0,1-16 0,99-117 0,-160 170 0,-5 5 0,1 0 0,0 0 0,1 0 0,-1 1 0,2 0 0,-1 1 0,12-7 0,-20 14 0,-1-1 0,1 1 0,0 0 0,0-1 0,-1 1 0,1 0 0,0 0 0,0 0 0,0 0 0,0-1 0,-1 1 0,1 0 0,0 0 0,0 0 0,0 1 0,-1-1 0,1 0 0,0 0 0,0 0 0,0 1 0,-1-1 0,1 0 0,0 1 0,0-1 0,-1 1 0,1-1 0,1 1 0,10 24 0,-6 39 0,-6-58 0,-4 330-1365,3-280-5461</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9-29T07:04:50.851"/>
    </inkml:context>
    <inkml:brush xml:id="br0">
      <inkml:brushProperty name="width" value="0.035" units="cm"/>
      <inkml:brushProperty name="height" value="0.035" units="cm"/>
      <inkml:brushProperty name="color" value="#E71224"/>
    </inkml:brush>
  </inkml:definitions>
  <inkml:trace contextRef="#ctx0" brushRef="#br0">0 48 24575,'1'-1'0,"-1"0"0,1 0 0,0 0 0,-1 0 0,1 0 0,0 0 0,0 0 0,0 0 0,0 0 0,0 0 0,0 0 0,0 1 0,0-1 0,0 0 0,0 1 0,0-1 0,0 1 0,1-1 0,-1 1 0,0 0 0,2-1 0,32-8 0,-33 9 0,70-10 0,1 2 0,132 5 0,-132 3 0,-62 0 0,0 0 0,0 1 0,0 1 0,0-1 0,-1 1 0,1 1 0,-1 0 0,20 9 0,-27-11 0,-1 1 0,1 0 0,0 0 0,0 0 0,-1 0 0,1 0 0,-1 1 0,0-1 0,0 1 0,1-1 0,-2 1 0,1 0 0,0 0 0,-1 0 0,1 0 0,-1 0 0,0 0 0,0 1 0,0-1 0,0 0 0,-1 1 0,1-1 0,-1 0 0,0 1 0,0-1 0,0 0 0,0 1 0,-1-1 0,1 0 0,-1 1 0,0-1 0,0 0 0,-2 4 0,-2 5 0,0 1 0,-1-1 0,0 0 0,-1-1 0,-1 0 0,0 0 0,-16 17 0,-76 67 0,68-66 0,-9 7 0,16-16 0,2 2 0,0 0 0,-31 41 0,52-61 0,1 0 0,-1-1 0,1 1 0,0 0 0,0 0 0,0 1 0,0-1 0,0 0 0,0 0 0,0 0 0,1 1 0,-1-1 0,1 0 0,0 1 0,0-1 0,-1 0 0,1 1 0,1-1 0,-1 0 0,0 1 0,2 2 0,-1-2 0,0-1 0,1 0 0,-1 0 0,1 0 0,0 0 0,-1-1 0,1 1 0,0 0 0,0-1 0,0 1 0,1-1 0,-1 0 0,0 1 0,0-1 0,1 0 0,3 1 0,11 2 0,1 0 0,-1-1 0,1-1 0,25 1 0,-37-3 0,165-1-1365,-137 0-5461</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9-29T07:04:51.468"/>
    </inkml:context>
    <inkml:brush xml:id="br0">
      <inkml:brushProperty name="width" value="0.035" units="cm"/>
      <inkml:brushProperty name="height" value="0.035" units="cm"/>
      <inkml:brushProperty name="color" value="#E71224"/>
    </inkml:brush>
  </inkml:definitions>
  <inkml:trace contextRef="#ctx0" brushRef="#br0">0 12 24575,'2'-1'0,"-1"-1"0,1 1 0,-1 0 0,1 0 0,0 0 0,0 1 0,-1-1 0,1 0 0,0 1 0,0-1 0,0 1 0,0-1 0,0 1 0,0 0 0,0 0 0,0 0 0,-1 0 0,1 0 0,0 0 0,0 0 0,0 1 0,3 0 0,41 18 0,-4 4 0,-1 2 0,-2 1 0,-1 2 0,-1 2 0,36 38 0,-6 2 0,88 117 0,-88-87 0,95 186 0,-86-141 0,-28-66 0,-37-69-1365</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9-29T07:04:51.950"/>
    </inkml:context>
    <inkml:brush xml:id="br0">
      <inkml:brushProperty name="width" value="0.035" units="cm"/>
      <inkml:brushProperty name="height" value="0.035" units="cm"/>
      <inkml:brushProperty name="color" value="#E71224"/>
    </inkml:brush>
  </inkml:definitions>
  <inkml:trace contextRef="#ctx0" brushRef="#br0">1309 0 24575,'-8'0'0,"-14"0"0,-18 0 0,-23 12 0,-19 15 0,-11 14 0,-17 17 0,-9 16 0,-3 9 0,3 4 0,3 0 0,13-8 0,20-13 0,18-10 0,6-15 0,11-17 0,14-41 0,11-17-8191</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9-29T07:04:52.865"/>
    </inkml:context>
    <inkml:brush xml:id="br0">
      <inkml:brushProperty name="width" value="0.035" units="cm"/>
      <inkml:brushProperty name="height" value="0.035" units="cm"/>
      <inkml:brushProperty name="color" value="#E71224"/>
    </inkml:brush>
  </inkml:definitions>
  <inkml:trace contextRef="#ctx0" brushRef="#br0">1 1 24575,'25'46'0,"3"-1"0,1-1 0,3-1 0,38 40 0,158 146 0,-195-198 0,510 462 0,-538-489-90,37 35 312,-26-26-482,-16-13 232,0 0 1,0 0-1,0 0 1,0 0-1,0-1 1,0 1-1,0 0 1,0 0-1,-1 0 1,1 0-1,0 0 1,0 0-1,0 0 1,0-1 0,0 1-1,0 0 1,0 0-1,0 0 1,0 0-1,0 0 1,0 0-1,0 0 1,0-1-1,0 1 1,0 0-1,1 0 1,-1 0-1,0 0 1,0 0-1,0 0 1,0 0-1,0 0 1,0-1-1,0 1 1,0 0-1,0 0 1,0 0-1,0 0 1,0 0-1,1 0 1,-1 0-1,0 0 1,0 0-1,0 0 1,-18-28-6799</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9-29T07:04:53.347"/>
    </inkml:context>
    <inkml:brush xml:id="br0">
      <inkml:brushProperty name="width" value="0.035" units="cm"/>
      <inkml:brushProperty name="height" value="0.035" units="cm"/>
      <inkml:brushProperty name="color" value="#E71224"/>
    </inkml:brush>
  </inkml:definitions>
  <inkml:trace contextRef="#ctx0" brushRef="#br0">878 0 24575,'-7'4'0,"-3"5"0,-8 16 0,-7 16 0,-12 16 0,-11 10 0,-13 9 0,-11 4 0,-10-1 0,3-3 0,-2-2 0,6 2 0,8-8 0,11-8 0,8-11 0,4-13 0,5-28 0,10-16-8191</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9-29T07:04:54.136"/>
    </inkml:context>
    <inkml:brush xml:id="br0">
      <inkml:brushProperty name="width" value="0.035" units="cm"/>
      <inkml:brushProperty name="height" value="0.035" units="cm"/>
      <inkml:brushProperty name="color" value="#E71224"/>
    </inkml:brush>
  </inkml:definitions>
  <inkml:trace contextRef="#ctx0" brushRef="#br0">1 1 24575,'47'26'0,"-1"3"0,54 44 0,-45-32 0,126 92 0,457 349 0,-574-426 0,-42-35 0,0-2 0,1 0 0,1-2 0,1 0 0,26 13 0,-31-26-16,-13-13 47,-14-24-1411,-14-19-5446</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9-29T07:08:36.230"/>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25,'976'0,"-825"-12,-2 0,541 13,-649-1</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9-29T07:04:54.632"/>
    </inkml:context>
    <inkml:brush xml:id="br0">
      <inkml:brushProperty name="width" value="0.035" units="cm"/>
      <inkml:brushProperty name="height" value="0.035" units="cm"/>
      <inkml:brushProperty name="color" value="#E71224"/>
    </inkml:brush>
  </inkml:definitions>
  <inkml:trace contextRef="#ctx0" brushRef="#br0">1029 1 24575,'-3'0'0,"-10"0"0,-6 0 0,-20 8 0,-17 13 0,-16 20 0,-18 18 0,-21 14 0,-7 10 0,1-1 0,9-11 0,15-13 0,16-13 0,21-11 0,19-6 0,17-9-8191</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9-29T07:05:05.946"/>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0 143,'1819'0,"-1480"-23,-14 0,314 23,122-1,-324-31,-362 24,392 0,-264 12,-98-3,-38 2,-1-4,0-2,84-15,-76 5,0 3,126 0,151 23,-165-3,-87-5,1 4,149 33,-217-34,-3 0,1-1,0-2,0 0,53 0,-80-5,-1-1,0 1,1-1,-1 1,0-1,1 0,-1 0,0 0,0 0,0 0,0 0,0-1,0 1,0-1,0 1,0-1,-1 0,1 0,-1 1,1-1,-1 0,0-1,0 1,1 0,-2 0,1 0,0-1,0 1,-1 0,1-5,1-16</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9-29T07:07:37.017"/>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0,'208'12,"-4"-1,-59-13,117 4,-225 1,-9 2</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9-29T07:07:37.716"/>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18,'12'0,"7"0,16 0,18 0,19 0,8 0,7 0,0 0,-4 0,0 0,-3 0,-6 0,-6 0,-10 0,-10 0,-15-8,-11-2</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9-29T07:07:58.388"/>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10 44,'-4'-4,"-2"-5,17-1,21 1,24 2,7 2,20 11,15 3,2 4,-8 0,-16-2,-20-3</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9-29T07:07:59.027"/>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4 0,'-4'4,"15"2,23-1,31-1,18-1,16-2,9 8,6 5,-5 5,-9-1,-7 0,-18 1,-19-3,-11-4,-9-5,-7 2,-9-2</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9-29T07:08:04.483"/>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1,'7'4,"19"1,20 4,21 0,7-1,7-2,-4-3,-10 0,-9-2,-3-1,-11 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9-29T07:08:05.298"/>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0,'12'0,"19"0,23 0,27 0,17 0,21 0,0 0,-8 0,-11 0,-19 0,-15 0,-16 0,-8 0,-3 0,-5 0,3 0,4 0,-6 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9-29T08:23:36.067"/>
    </inkml:context>
    <inkml:brush xml:id="br0">
      <inkml:brushProperty name="width" value="0.1" units="cm"/>
      <inkml:brushProperty name="height" value="0.1" units="cm"/>
      <inkml:brushProperty name="color" value="#66CC00"/>
    </inkml:brush>
  </inkml:definitions>
  <inkml:trace contextRef="#ctx0" brushRef="#br0">151 0 24575,'205'11'0,"-175"-7"0,-1 1 0,0 2 0,0 0 0,50 21 0,-74-25 0,1 0 0,-1 1 0,-1-1 0,1 1 0,0 0 0,-1 0 0,0 1 0,0-1 0,0 1 0,0 0 0,4 10 0,30 66 0,-21-40 0,-12-30 0,0-1 0,0 0 0,-1 1 0,0-1 0,-1 1 0,3 12 0,-6-21 0,1 1 0,-1-1 0,0 1 0,0 0 0,0-1 0,-1 1 0,1 0 0,-1-1 0,1 1 0,-1-1 0,0 1 0,0-1 0,0 1 0,0-1 0,0 0 0,-1 1 0,1-1 0,-1 0 0,1 0 0,-1 0 0,0 0 0,0 0 0,0-1 0,0 1 0,0 0 0,-4 1 0,-7 4 0,0-1 0,0-1 0,-1 0 0,1-1 0,-1 0 0,0-1 0,-23 2 0,-106 0 0,111-5 0,-287-4-1365,279 3-5461</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9-29T08:42:35.342"/>
    </inkml:context>
    <inkml:brush xml:id="br0">
      <inkml:brushProperty name="width" value="0.1" units="cm"/>
      <inkml:brushProperty name="height" value="0.1" units="cm"/>
      <inkml:brushProperty name="color" value="#33CCFF"/>
    </inkml:brush>
  </inkml:definitions>
  <inkml:trace contextRef="#ctx0" brushRef="#br0">197 2 24575,'14'0'0,"136"-1"0,0 6 0,173 29 0,-149-12 0,-123-18 0,0 2 0,0 3 0,-1 2 0,68 23 0,-115-33 0,0 0 0,0 0 0,0 0 0,0 0 0,-1 1 0,1-1 0,0 1 0,-1 0 0,1 0 0,-1 0 0,1 0 0,-1 0 0,0 1 0,0-1 0,0 1 0,0-1 0,-1 1 0,1 0 0,-1 0 0,0-1 0,1 1 0,-1 0 0,1 5 0,-2 1 0,0-1 0,-1 0 0,0 0 0,0 0 0,-1 0 0,0 0 0,-4 11 0,-2 10 0,-4 24 0,3 0 0,-5 103 0,16 117 0,1-126 0,-3 722 0,-5-790 0,-3 0 0,-37 146 0,37-186 0,-8 28 0,4 1 0,2 1 0,-1 107 0,12-119 0,2-8 0,-3-1 0,-2 1 0,-2-1 0,-14 66 0,6-53 0,4 1 0,2 0 0,3 0 0,7 96 0,-2-24 0,-2 457 0,0-587 0,-1-1 0,1 1 0,-1-1 0,0 1 0,0 0 0,0-1 0,-1 0 0,1 1 0,-1-1 0,0 0 0,0 0 0,0 0 0,0 0 0,-1 0 0,1 0 0,-1 0 0,0-1 0,-3 3 0,-10 7 0,0-1 0,-25 13 0,-1 0 0,-13 17 0,41-28 0,-1-1 0,0-1 0,-1-1 0,-1 0 0,-30 13 0,42-21 0,-1-1 0,0 0 0,1 0 0,-1-1 0,1 1 0,-1-1 0,0-1 0,1 1 0,-1-1 0,-11-2 0,-56-24 0,15 5 0,22 13 0,0 1 0,-69-6 0,-52-7 0,101 11 0,-112-4 0,110 15-1365,34-1-5461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9-29T07:04:31.700"/>
    </inkml:context>
    <inkml:brush xml:id="br0">
      <inkml:brushProperty name="width" value="0.1" units="cm"/>
      <inkml:brushProperty name="height" value="0.1" units="cm"/>
      <inkml:brushProperty name="color" value="#E71224"/>
    </inkml:brush>
  </inkml:definitions>
  <inkml:trace contextRef="#ctx0" brushRef="#br0">143 12 24575,'-1'0'0,"1"-1"0,-1 0 0,1 0 0,-1 1 0,1-1 0,-1 0 0,1 0 0,-1 1 0,0-1 0,1 1 0,-1-1 0,0 1 0,0-1 0,0 1 0,1-1 0,-1 1 0,0-1 0,0 1 0,0 0 0,0 0 0,0-1 0,1 1 0,-1 0 0,0 0 0,0 0 0,0 0 0,0 0 0,0 0 0,0 0 0,0 1 0,0-1 0,1 0 0,-1 0 0,0 1 0,0-1 0,0 0 0,-1 2 0,-36 10 0,32-8 0,1 0 0,0 0 0,0 1 0,0 0 0,1-1 0,-1 1 0,1 1 0,1-1 0,-1 1 0,1-1 0,0 1 0,0 0 0,0 0 0,1 0 0,0 1 0,0-1 0,1 0 0,-2 13 0,0 7 0,1-1 0,1 1 0,4 37 0,-2-55 0,0-1 0,0 0 0,1 0 0,0 0 0,1 0 0,-1 0 0,1 0 0,1-1 0,-1 1 0,1-1 0,0 0 0,0 0 0,7 7 0,-9-11 0,0 0 0,0-1 0,0 1 0,0 0 0,1-1 0,-1 0 0,0 1 0,1-1 0,-1 0 0,1 0 0,-1 0 0,1-1 0,-1 1 0,1 0 0,-1-1 0,1 0 0,0 0 0,-1 0 0,1 0 0,0 0 0,-1 0 0,1 0 0,0-1 0,-1 0 0,1 1 0,-1-1 0,1 0 0,-1 0 0,0 0 0,1-1 0,-1 1 0,0-1 0,0 1 0,0-1 0,0 0 0,0 1 0,0-1 0,0 0 0,0 0 0,1-3 0,7-8-85,0 0 0,0-1-1,-1-1 1,-1 1 0,0-1-1,-1-1 1,-1 1 0,0-1-1,-1-1 1,-1 1 0,-1 0-1,0-1 1,-1 0 0,-1 0-1,-1-31 1,-1 25-6741</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9-29T08:42:37.369"/>
    </inkml:context>
    <inkml:brush xml:id="br0">
      <inkml:brushProperty name="width" value="0.1" units="cm"/>
      <inkml:brushProperty name="height" value="0.1" units="cm"/>
      <inkml:brushProperty name="color" value="#33CCFF"/>
    </inkml:brush>
  </inkml:definitions>
  <inkml:trace contextRef="#ctx0" brushRef="#br0">1 80 24575,'41'-1'0,"0"-1"0,0-1 0,-1-3 0,1-1 0,-1-2 0,-1-2 0,42-17 0,-77 26 0,1 0 0,0 0 0,-1 0 0,1 1 0,0 0 0,0 0 0,0 0 0,0 1 0,0 0 0,0 0 0,0 0 0,0 0 0,5 2 0,-7-1 0,-1 0 0,1 0 0,-1 1 0,1-1 0,-1 1 0,0-1 0,0 1 0,0 0 0,0 0 0,0 0 0,0 0 0,0 1 0,-1-1 0,1 0 0,-1 1 0,1-1 0,-1 1 0,0-1 0,0 1 0,0 0 0,-1 0 0,1-1 0,0 1 0,-1 3 0,7 39 0,1 88 0,-7-97 0,0 0 0,3 0 0,1 0 0,12 48 0,-8-56-1365,-1-5-5461</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9-29T08:42:38.583"/>
    </inkml:context>
    <inkml:brush xml:id="br0">
      <inkml:brushProperty name="width" value="0.1" units="cm"/>
      <inkml:brushProperty name="height" value="0.1" units="cm"/>
      <inkml:brushProperty name="color" value="#33CCFF"/>
    </inkml:brush>
  </inkml:definitions>
  <inkml:trace contextRef="#ctx0" brushRef="#br0">1 53 24575,'0'-4'0,"11"-1"0,13 0 0,16 1 0,14 2 0,13 0 0,6-3 0,-5 0 0,-6 0 0,-10-3 0,-14 0-8191</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9-29T08:42:38.958"/>
    </inkml:context>
    <inkml:brush xml:id="br0">
      <inkml:brushProperty name="width" value="0.1" units="cm"/>
      <inkml:brushProperty name="height" value="0.1" units="cm"/>
      <inkml:brushProperty name="color" value="#33CCFF"/>
    </inkml:brush>
  </inkml:definitions>
  <inkml:trace contextRef="#ctx0" brushRef="#br0">77 1 24575,'0'4'0,"-7"16"0,-3 14 0,0 7 0,-2 5 0,1-1 0,3-5 0,-2-5 0,2-8-8191</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9-29T08:42:39.392"/>
    </inkml:context>
    <inkml:brush xml:id="br0">
      <inkml:brushProperty name="width" value="0.1" units="cm"/>
      <inkml:brushProperty name="height" value="0.1" units="cm"/>
      <inkml:brushProperty name="color" value="#33CCFF"/>
    </inkml:brush>
  </inkml:definitions>
  <inkml:trace contextRef="#ctx0" brushRef="#br0">1 24 24575,'0'-4'0,"8"-1"0,13 0 0,16 1 0,13 1 0,9 2 0,6 0 0,-4 0 0,-8 1 0,-14 0-8191</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9-29T08:42:39.937"/>
    </inkml:context>
    <inkml:brush xml:id="br0">
      <inkml:brushProperty name="width" value="0.1" units="cm"/>
      <inkml:brushProperty name="height" value="0.1" units="cm"/>
      <inkml:brushProperty name="color" value="#33CCFF"/>
    </inkml:brush>
  </inkml:definitions>
  <inkml:trace contextRef="#ctx0" brushRef="#br0">0 0 24575,'0'4'0,"0"5"0,0 5 0</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9-29T08:42:40.338"/>
    </inkml:context>
    <inkml:brush xml:id="br0">
      <inkml:brushProperty name="width" value="0.1" units="cm"/>
      <inkml:brushProperty name="height" value="0.1" units="cm"/>
      <inkml:brushProperty name="color" value="#33CCFF"/>
    </inkml:brush>
  </inkml:definitions>
  <inkml:trace contextRef="#ctx0" brushRef="#br0">0 0 24575,'4'4'0,"5"5"0,1 5 0,-1 4 0,-2 3 0,-2 1 0,-2 5 0,-2 2 0,-1-4-8191</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9-29T08:42:42.406"/>
    </inkml:context>
    <inkml:brush xml:id="br0">
      <inkml:brushProperty name="width" value="0.1" units="cm"/>
      <inkml:brushProperty name="height" value="0.1" units="cm"/>
      <inkml:brushProperty name="color" value="#33CCFF"/>
    </inkml:brush>
  </inkml:definitions>
  <inkml:trace contextRef="#ctx0" brushRef="#br0">121 1 24575,'-5'0'0,"-1"0"0,1 1 0,0 0 0,-1 0 0,1 0 0,0 1 0,0 0 0,0 0 0,0 0 0,0 1 0,1-1 0,-1 1 0,1 0 0,-1 1 0,1-1 0,0 1 0,0 0 0,1 0 0,-1 0 0,1 0 0,0 0 0,0 1 0,0 0 0,1-1 0,0 1 0,-1 0 0,2 0 0,-1 1 0,1-1 0,-1 0 0,2 0 0,-1 1 0,0-1 0,1 1 0,0-1 0,0 0 0,1 1 0,0-1 0,-1 0 0,2 1 0,-1-1 0,3 7 0,-3-9 0,0-1 0,0 1 0,0-1 0,0 1 0,0-1 0,0 0 0,1 0 0,-1 1 0,1-1 0,0 0 0,-1 0 0,1-1 0,0 1 0,0 0 0,0 0 0,0-1 0,1 0 0,-1 1 0,0-1 0,1 0 0,-1 0 0,1 0 0,-1 0 0,4 0 0,4 0 0,-1 0 0,1-1 0,-1-1 0,1 1 0,14-4 0,-16 2 0,0 1 0,0 0 0,0 0 0,0 1 0,0 0 0,0 0 0,16 3 0,-9 2 0,-6-1 0,1-1 0,0 0 0,0-1 0,0 0 0,0 0 0,14 0 0,-22-2 0,0 0 0,-1-1 0,1 1 0,0 0 0,-1-1 0,1 1 0,0-1 0,-1 1 0,1-1 0,-1 0 0,1 0 0,-1 0 0,1 0 0,-1 0 0,0 0 0,1 0 0,-1 0 0,2-2 0,-2 0 0,0 1 0,1-1 0,-1 0 0,0 0 0,-1 1 0,1-1 0,0 0 0,-1 0 0,0 0 0,1 0 0,-1 0 0,0 1 0,0-1 0,-2-5 0,1 0 5,-2 0 1,1 0-1,-1 1 0,-1-1 0,1 1 0,-1-1 0,0 1 0,-1 0 1,-7-8-1,-11-20-1422,11 13-5409</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9-29T08:42:45.300"/>
    </inkml:context>
    <inkml:brush xml:id="br0">
      <inkml:brushProperty name="width" value="0.1" units="cm"/>
      <inkml:brushProperty name="height" value="0.1" units="cm"/>
      <inkml:brushProperty name="color" value="#33CCFF"/>
    </inkml:brush>
  </inkml:definitions>
  <inkml:trace contextRef="#ctx0" brushRef="#br0">0 0 24575,'11'195'0,"0"-24"0,-12-90 0,-1-54 0,1 1 0,1 0 0,2 0 0,1-1 0,1 1 0,13 49 0,-17-77 0,1 1 0,-1 0 0,0-1 0,0 1 0,0 0 0,1-1 0,-1 1 0,0-1 0,0 1 0,1-1 0,-1 1 0,1 0 0,-1-1 0,0 1 0,1-1 0,-1 0 0,1 1 0,-1-1 0,1 1 0,0-1 0,-1 0 0,1 1 0,-1-1 0,1 0 0,1 1 0,8-13 0,6-43 0,-10 35 0,4-9 0,-2 3 0,2 1 0,1 0 0,20-35 0,-28 55 0,0 0 0,0 1 0,0-1 0,1 1 0,-1 0 0,1 0 0,0 0 0,1 0 0,-1 1 0,0-1 0,1 1 0,0 0 0,0 1 0,0-1 0,0 1 0,0 0 0,1 0 0,-1 1 0,0-1 0,1 1 0,0 0 0,9 0 0,-12 2 0,0-1 0,0 1 0,0-1 0,0 1 0,0 0 0,-1 0 0,1 0 0,0 0 0,-1 1 0,1-1 0,-1 1 0,1-1 0,-1 1 0,0 0 0,1 0 0,-1 0 0,0 0 0,-1 1 0,1-1 0,0 0 0,0 1 0,-1-1 0,0 1 0,1 0 0,-1-1 0,0 1 0,0 0 0,0 3 0,3 11 0,-1 0 0,0 0 0,0 32 0,-1-13 0,14 68-1365,-10-79-5461</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9-29T08:42:46.063"/>
    </inkml:context>
    <inkml:brush xml:id="br0">
      <inkml:brushProperty name="width" value="0.1" units="cm"/>
      <inkml:brushProperty name="height" value="0.1" units="cm"/>
      <inkml:brushProperty name="color" value="#33CCFF"/>
    </inkml:brush>
  </inkml:definitions>
  <inkml:trace contextRef="#ctx0" brushRef="#br0">0 0 24575,'3'6'0,"0"0"0,0-1 0,-1 1 0,0 0 0,0 0 0,-1 0 0,1 1 0,-1-1 0,-1 0 0,1 0 0,-1 1 0,-1 6 0,2 2 0,1 10 0,-1 1 0,-1-1 0,-1 0 0,-7 37 0,3-49 0,2-18 0,2-23 0,2 24 6,0-1 0,1 1 0,-1 0 0,1 0 0,0 0 0,0 0 0,0 1 0,0-1 0,1 1 0,-1-1 0,1 1 0,0 0 0,0 0 0,0 0 0,0 0 0,1 0 0,-1 1 0,1-1 0,6-2 0,-1 1-192,0 1 1,1 0-1,-1 0 0,1 1 1,-1 1-1,1-1 1,17 1-1,-5 1-6640</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9-29T08:42:46.907"/>
    </inkml:context>
    <inkml:brush xml:id="br0">
      <inkml:brushProperty name="width" value="0.1" units="cm"/>
      <inkml:brushProperty name="height" value="0.1" units="cm"/>
      <inkml:brushProperty name="color" value="#33CCFF"/>
    </inkml:brush>
  </inkml:definitions>
  <inkml:trace contextRef="#ctx0" brushRef="#br0">1 0 24575,'14'41'0,"-3"119"0,-10 191 0,-4-157 0,3-159 0,3 86 0,-2-107 0,1 0 0,0 0 0,2 0 0,-1-1 0,2 1 0,6 15 0,-9-26 0,-1 0 0,0 0 0,1 0 0,0 0 0,0 0 0,0 0 0,0 0 0,0-1 0,0 1 0,1-1 0,-1 0 0,1 0 0,0 0 0,0 0 0,-1 0 0,1 0 0,0-1 0,1 0 0,3 2 0,-4-3 0,1 1 0,-1-1 0,1 0 0,-1 0 0,1-1 0,-1 1 0,0-1 0,1 0 0,-1 0 0,0 0 0,0 0 0,1 0 0,-1-1 0,0 0 0,4-3 0,6-4 0,-1-1 0,-1 0 0,0-1 0,0-1 0,-1 0 0,16-25 0,-7 6-1365,-1 1-5461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9-29T07:04:32.771"/>
    </inkml:context>
    <inkml:brush xml:id="br0">
      <inkml:brushProperty name="width" value="0.1" units="cm"/>
      <inkml:brushProperty name="height" value="0.1" units="cm"/>
      <inkml:brushProperty name="color" value="#E71224"/>
    </inkml:brush>
  </inkml:definitions>
  <inkml:trace contextRef="#ctx0" brushRef="#br0">0 221 24575,'186'-86'0,"-110"44"0,95-45 0,-170 87 0,1-1 0,-1 0 0,1 0 0,-1 1 0,1-1 0,-1 1 0,1 0 0,0-1 0,-1 1 0,1 0 0,0 0 0,-1 0 0,1 0 0,-1 0 0,1 0 0,0 0 0,-1 1 0,1-1 0,1 1 0,-2 0 0,0 0 0,-1 0 0,1-1 0,0 1 0,-1 0 0,1 0 0,0 0 0,-1 0 0,0 0 0,1 0 0,-1 0 0,1 0 0,-1 0 0,0 0 0,0 0 0,1 0 0,-1 0 0,0 0 0,0 0 0,0 0 0,-1 2 0,-1 10 0,0-1 0,-1 1 0,-1-1 0,-5 13 0,1 0 0,3-1-682,-5 46-1,8-42-6143</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9-29T08:42:47.483"/>
    </inkml:context>
    <inkml:brush xml:id="br0">
      <inkml:brushProperty name="width" value="0.1" units="cm"/>
      <inkml:brushProperty name="height" value="0.1" units="cm"/>
      <inkml:brushProperty name="color" value="#33CCFF"/>
    </inkml:brush>
  </inkml:definitions>
  <inkml:trace contextRef="#ctx0" brushRef="#br0">0 24 24575,'4'-4'0,"9"-1"0,10 0 0,5 1 0,5 2 0,5 0 0,0 1 0,-3 1 0,-3 0 0,-4 0 0,-6 0-8191</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9-29T08:42:49.820"/>
    </inkml:context>
    <inkml:brush xml:id="br0">
      <inkml:brushProperty name="width" value="0.1" units="cm"/>
      <inkml:brushProperty name="height" value="0.1" units="cm"/>
      <inkml:brushProperty name="color" value="#33CCFF"/>
    </inkml:brush>
  </inkml:definitions>
  <inkml:trace contextRef="#ctx0" brushRef="#br0">0 48 24575,'0'-4'0,"4"-2"0,5-2 0,5-2 0,7 2 0,5 3 0,1 1 0,4 2 0,1 5 0,-2 6 0,-2 1 0,-5 3 0,-7 3 0,-6 3 0,-5 2 0,-4 4 0,-1 3 0,-1-3-8191</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9-29T08:27:18.596"/>
    </inkml:context>
    <inkml:brush xml:id="br0">
      <inkml:brushProperty name="width" value="0.1" units="cm"/>
      <inkml:brushProperty name="height" value="0.1" units="cm"/>
      <inkml:brushProperty name="color" value="#66CC00"/>
    </inkml:brush>
  </inkml:definitions>
  <inkml:trace contextRef="#ctx0" brushRef="#br0">0 120 24575,'37'-2'0,"-1"-2"0,57-13 0,-12 2 0,-4 4 0,228-41 0,-248 43 0,1 3 0,-1 2 0,105 8 0,-38-1 0,221-5 0,281 5 0,-524 5-1365,-61-4-5461</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9-29T08:27:20.346"/>
    </inkml:context>
    <inkml:brush xml:id="br0">
      <inkml:brushProperty name="width" value="0.1" units="cm"/>
      <inkml:brushProperty name="height" value="0.1" units="cm"/>
      <inkml:brushProperty name="color" value="#66CC00"/>
    </inkml:brush>
  </inkml:definitions>
  <inkml:trace contextRef="#ctx0" brushRef="#br0">1 127 24575,'155'1'0,"282"-8"0,-342 0 0,0-3 0,148-38 0,-189 38 0,0 2 0,1 2 0,0 3 0,93 7 0,-33-1 0,692-2 0,-751-4 0,86-15 0,-42 3 0,-85 15-227,-1-1-1,0 2 1,0 0-1,0 1 1,28 6-1,-7 1-6598</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9-29T08:27:33.583"/>
    </inkml:context>
    <inkml:brush xml:id="br0">
      <inkml:brushProperty name="width" value="0.1" units="cm"/>
      <inkml:brushProperty name="height" value="0.1" units="cm"/>
      <inkml:brushProperty name="color" value="#33CCFF"/>
    </inkml:brush>
  </inkml:definitions>
  <inkml:trace contextRef="#ctx0" brushRef="#br0">0 2 24575,'252'-1'0,"266"3"0,-411 6 0,0 6 0,106 26 0,36 7 0,-209-43 0,69-3 0,-71-1 0,77 7 0,-73 0-227,0-2-1,0-1 1,0-3-1,1-1 1,47-7-1,-65 2-6598</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9-29T08:27:36.358"/>
    </inkml:context>
    <inkml:brush xml:id="br0">
      <inkml:brushProperty name="width" value="0.1" units="cm"/>
      <inkml:brushProperty name="height" value="0.1" units="cm"/>
      <inkml:brushProperty name="color" value="#33CCFF"/>
    </inkml:brush>
  </inkml:definitions>
  <inkml:trace contextRef="#ctx0" brushRef="#br0">0 48 24575,'2'-2'0,"0"0"0,0 1 0,0-1 0,0 1 0,0 0 0,0 0 0,0-1 0,1 1 0,-1 1 0,0-1 0,1 0 0,-1 0 0,0 1 0,1 0 0,4-1 0,-2 0 0,81-13 0,1 4 0,0 4 0,110 6 0,-100 1 0,348 12 0,-370-7 0,-1 4 0,1 4 0,137 43 0,264 77 0,-434-122-1365,-7-1-5461</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9-29T08:36:56.929"/>
    </inkml:context>
    <inkml:brush xml:id="br0">
      <inkml:brushProperty name="width" value="0.1" units="cm"/>
      <inkml:brushProperty name="height" value="0.1" units="cm"/>
      <inkml:brushProperty name="color" value="#33CCFF"/>
    </inkml:brush>
  </inkml:definitions>
  <inkml:trace contextRef="#ctx0" brushRef="#br0">1 1 24575,'11'-1'0,"0"1"0,0 1 0,0 0 0,0 0 0,0 1 0,0 1 0,-1 0 0,1 0 0,-1 1 0,0 0 0,0 1 0,0 0 0,0 1 0,-1 0 0,0 0 0,0 1 0,-1 0 0,10 11 0,-8-9 0,-1 1 0,1 0 0,-2 1 0,0 0 0,0 0 0,-1 1 0,0 0 0,-1 0 0,-1 0 0,0 1 0,0 0 0,-1 0 0,-1 0 0,0 1 0,-1-1 0,0 1 0,-2-1 0,1 1 0,-1 0 0,-1-1 0,-1 1 0,0 0 0,-3 12 0,3-22 0,1 0 0,-1 0 0,0 0 0,0 0 0,0 0 0,0-1 0,-1 1 0,1-1 0,-1 0 0,0 0 0,0 0 0,0 0 0,0 0 0,-1-1 0,1 1 0,-8 3 0,-1-1 0,0-1 0,0 0 0,-1 0 0,-13 1 0,-28 10 0,75-9 0,18-2 0,146-3-1365,-132-1-5461</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9-29T08:36:58.322"/>
    </inkml:context>
    <inkml:brush xml:id="br0">
      <inkml:brushProperty name="width" value="0.1" units="cm"/>
      <inkml:brushProperty name="height" value="0.1" units="cm"/>
      <inkml:brushProperty name="color" value="#33CCFF"/>
    </inkml:brush>
  </inkml:definitions>
  <inkml:trace contextRef="#ctx0" brushRef="#br0">472 60 24575,'-1'-2'0,"0"1"0,0-1 0,0 1 0,0-1 0,1 0 0,-1 0 0,0 0 0,1 1 0,0-1 0,-1 0 0,1 0 0,0 0 0,0 0 0,0 0 0,0 0 0,0 1 0,0-1 0,1 0 0,-1 0 0,0 0 0,1 0 0,0 1 0,-1-1 0,2-2 0,0 2 0,0 1 0,0 0 0,-1 0 0,1-1 0,0 1 0,0 0 0,0 1 0,0-1 0,0 0 0,1 1 0,-1-1 0,0 1 0,0-1 0,0 1 0,0 0 0,1 0 0,2 0 0,10 2 0,0-1 0,0 2 0,0 0 0,23 9 0,-4-1 0,63 32 0,-89-39 0,0 1 0,0 0 0,-1 0 0,1 1 0,-1-1 0,0 2 0,0-1 0,-1 1 0,0 0 0,0 0 0,-1 0 0,0 1 0,5 10 0,-9-15 0,0-1 0,0 1 0,0 0 0,0 0 0,-1 0 0,1 0 0,-1-1 0,0 1 0,0 0 0,0 0 0,0 0 0,-1 0 0,1 0 0,-1 0 0,0-1 0,1 1 0,-1 0 0,0-1 0,-1 1 0,1 0 0,0-1 0,-1 1 0,0-1 0,1 0 0,-1 1 0,0-1 0,0 0 0,0 0 0,-1 0 0,1-1 0,0 1 0,-4 1 0,-8 6 0,0-2 0,0 0 0,-1-1 0,-25 7 0,30-10 0,-129 34 0,86-25 0,-76 27 0,128-38 0,-1-1 0,1 1 0,-1-1 0,1 1 0,0 0 0,-1-1 0,1 1 0,0 0 0,-1 0 0,1 0 0,0 0 0,0 0 0,0 0 0,0 0 0,0 1 0,0-1 0,0 0 0,0 0 0,1 1 0,-2 2 0,2-3 0,0 0 0,0 1 0,0-1 0,0 0 0,0 1 0,1-1 0,-1 0 0,1 1 0,-1-1 0,1 0 0,-1 0 0,1 0 0,-1 1 0,1-1 0,0 0 0,0 0 0,0 0 0,0 0 0,1 1 0,8 7 0,0-1 0,1 0 0,0-1 0,12 7 0,-4-3 0,-2 0 0,0 1 0,0 1 0,-1 1 0,-1 0 0,21 25 0,-28-28 0,-1 0 0,0 0 0,0 1 0,-1 0 0,-1 0 0,0 1 0,-1-1 0,0 1 0,4 25 0,-4-16 0,-1 0 0,-1 1 0,-1-1 0,-1 1 0,-1-1 0,-6 39 0,6-58 0,0 0 0,0 0 0,-1-1 0,1 1 0,-1-1 0,0 1 0,0-1 0,0 1 0,0-1 0,0 0 0,0 0 0,0 0 0,-1 0 0,1 0 0,-1-1 0,1 1 0,-1-1 0,0 0 0,1 1 0,-1-1 0,0 0 0,-4 0 0,-8 3 0,0-2 0,0 0 0,-19 0 0,24-1 0,-21 0 0,-1-2 0,1 0 0,0-3 0,1 0 0,-1-2 0,-48-15 0,64 16 0,1 0 0,-1-2 0,1 1 0,0-2 0,0 0 0,1 0 0,0-1 0,0-1 0,1 0 0,0-1 0,1 0 0,1-1 0,-1 0 0,-14-25 0,13 7-1365,7 4-5461</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9-29T08:59:30.150"/>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47,'1155'0,"-965"-12,6 1,112 14,348-6,-490-8,60-1,3212 13,-3408-1</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9-29T10:20:56.395"/>
    </inkml:context>
    <inkml:brush xml:id="br0">
      <inkml:brushProperty name="width" value="0.1" units="cm"/>
      <inkml:brushProperty name="height" value="0.1" units="cm"/>
      <inkml:brushProperty name="color" value="#33CCFF"/>
    </inkml:brush>
  </inkml:definitions>
  <inkml:trace contextRef="#ctx0" brushRef="#br0">0 72 24575,'157'2'0,"167"-5"0,-161-19 0,-106 12 0,71-3 0,11 2 0,21-1 0,-33 10 0,247 5 0,-177 19 0,26 2 0,-173-19 0,-1 3 0,0 1 0,65 21 0,-94-25-273,1 0 0,-1-2 0,1-1 0,35 0 0,-35-2-6553</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9-29T07:04:33.810"/>
    </inkml:context>
    <inkml:brush xml:id="br0">
      <inkml:brushProperty name="width" value="0.1" units="cm"/>
      <inkml:brushProperty name="height" value="0.1" units="cm"/>
      <inkml:brushProperty name="color" value="#E71224"/>
    </inkml:brush>
  </inkml:definitions>
  <inkml:trace contextRef="#ctx0" brushRef="#br0">0 23 24575,'1'-1'0,"-1"0"0,1 1 0,-1-1 0,1 0 0,-1 0 0,1 0 0,0 0 0,-1 0 0,1 1 0,0-1 0,0 0 0,-1 1 0,1-1 0,0 1 0,0-1 0,0 0 0,0 1 0,0 0 0,0-1 0,0 1 0,0 0 0,0-1 0,0 1 0,0 0 0,0 0 0,2 0 0,34-4 0,-31 4 0,1-1 0,5 0 0,0 0 0,0 1 0,0 0 0,0 1 0,18 3 0,-28-4 0,0 1 0,0-1 0,-1 1 0,1 0 0,0 0 0,0-1 0,-1 1 0,1 0 0,-1 0 0,1 1 0,-1-1 0,1 0 0,-1 0 0,1 1 0,-1-1 0,0 1 0,0-1 0,0 1 0,0 0 0,0-1 0,0 1 0,-1 0 0,1-1 0,0 1 0,-1 0 0,1 0 0,-1 0 0,0 0 0,0 0 0,1 0 0,-1-1 0,0 1 0,-1 0 0,1 0 0,0 0 0,-1 0 0,1 0 0,-1 0 0,1-1 0,-1 1 0,0 0 0,0 0 0,-1 2 0,-3 5 0,-1 1 0,0-1 0,0 0 0,-1-1 0,0 0 0,0 0 0,-1 0 0,0-1 0,0 0 0,-13 8 0,-41 40 0,58-51 0,0 1 0,0 0 0,0 0 0,1 1 0,0-1 0,0 1 0,0-1 0,1 1 0,0 0 0,0 0 0,-1 7 0,3-10-4,-1 0 1,1-1-1,0 1 0,0 0 0,0 0 0,0 0 0,0 0 1,1 0-1,0 0 0,-1 0 0,1-1 0,0 1 0,0 0 1,0 0-1,1-1 0,-1 1 0,1-1 0,-1 1 0,1-1 1,3 4-1,0-2 24,0 0 0,0 0 0,0-1 0,1 1 0,0-1 0,-1 0 0,1-1 0,0 1 0,7 1 0,10 2-317,0-2 0,0 0 0,0-1 0,26-1 0,-16-1-6529</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9-29T10:20:58.416"/>
    </inkml:context>
    <inkml:brush xml:id="br0">
      <inkml:brushProperty name="width" value="0.1" units="cm"/>
      <inkml:brushProperty name="height" value="0.1" units="cm"/>
      <inkml:brushProperty name="color" value="#33CCFF"/>
    </inkml:brush>
  </inkml:definitions>
  <inkml:trace contextRef="#ctx0" brushRef="#br0">614 1 24575,'-5'2'0,"-1"-1"0,0 2 0,0-1 0,1 1 0,0-1 0,-1 2 0,1-1 0,0 0 0,0 1 0,1 0 0,-1 0 0,1 1 0,0-1 0,-4 7 0,-11 8 0,-51 46 0,4 3 0,3 3 0,3 2 0,-87 139 0,126-177 0,3 0 0,-23 58 0,34-71 0,0-1 0,2 1 0,1 1 0,1-1 0,1 0 0,0 25 0,6 7-259,3 0 1,2-1-1,3 0 0,26 76 0,-37-126 188,7 22-6755</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9-29T10:21:00.676"/>
    </inkml:context>
    <inkml:brush xml:id="br0">
      <inkml:brushProperty name="width" value="0.1" units="cm"/>
      <inkml:brushProperty name="height" value="0.1" units="cm"/>
      <inkml:brushProperty name="color" value="#33CCFF"/>
    </inkml:brush>
  </inkml:definitions>
  <inkml:trace contextRef="#ctx0" brushRef="#br0">1 69 24575,'0'-2'0,"1"0"0,-1 0 0,1 1 0,-1-1 0,1 0 0,0 1 0,0-1 0,0 1 0,0-1 0,0 1 0,0-1 0,0 1 0,1-1 0,-1 1 0,0 0 0,1 0 0,-1 0 0,1 0 0,0 0 0,-1 0 0,1 0 0,0 0 0,-1 1 0,1-1 0,0 1 0,3-1 0,49-9 0,412-15 0,281 26-1365,-721-1-5461</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9-29T10:21:03.228"/>
    </inkml:context>
    <inkml:brush xml:id="br0">
      <inkml:brushProperty name="width" value="0.1" units="cm"/>
      <inkml:brushProperty name="height" value="0.1" units="cm"/>
      <inkml:brushProperty name="color" value="#33CCFF"/>
    </inkml:brush>
  </inkml:definitions>
  <inkml:trace contextRef="#ctx0" brushRef="#br0">3009 1 24575,'0'21'0,"0"0"0,-1 1 0,-1-1 0,-1 0 0,-8 26 0,8-39 0,0-1 0,0 0 0,0 0 0,-1 0 0,0 0 0,-1-1 0,1 1 0,-1-1 0,-1 0 0,1-1 0,-1 1 0,0-1 0,0 0 0,0-1 0,-1 0 0,0 0 0,-13 6 0,-63 24 0,-40 20 0,72-27 0,-2-2 0,0-2 0,-1-3 0,-2-2 0,0-3 0,0-2 0,-108 11 0,88-20 0,35-2 0,0 1 0,0 2 0,-73 18 0,68-11 0,0-3 0,-1-1 0,-80 2 0,-65 9 0,173-16 0,1 1 0,-1 0 0,-18 8 0,21-7 0,0 0 0,0 0 0,0-2 0,-27 2 0,0-1 0,-79 17 0,14-2 0,-13-5 0,36-5 0,-164 38 0,231-42 0,3-2 0,1 1 0,0 1 0,0 0 0,1 1 0,-1 0 0,1 1 0,-16 12 0,8-4 0,-1-1 0,0-1 0,-1-1 0,-32 13 0,51-23 0,-1 0 0,1 0 0,0 1 0,0-1 0,-1 1 0,2 0 0,-1 0 0,0 0 0,1 1 0,-1-1 0,1 1 0,0 0 0,0 0 0,1 0 0,-1 0 0,1 1 0,0-1 0,0 1 0,-2 5 0,1 5 0,0 0 0,1 0 0,1 1 0,1 26 0,1-27 0,-1 0 0,-1 0 0,0 0 0,-1 0 0,-7 25 0,-49 146-1365,51-158-5461</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9-29T10:37:30.849"/>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510 0,'-4'0,"-5"0,-5 0,-4 0,-6 0,-4 0,0 0,-3 0,-5 0,1 0,-6 0,1 0,-5 0,2 0,-1 0,5 0,8 0</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9-29T10:37:31.612"/>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505 0,'-4'0,"-5"0,-13 0,-6 0,-6 0,-1 0,1 0,3 0,-5 0,0 0,-14 0,-1 0,-1 0,6 0,9 0</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9-29T10:37:33.758"/>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371 25,'-4'-4,"-17"-1,-8 0,-3 1,-5 1,-3 1,2 1,-1 1,2 0,4 0,0 0,5 0</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9-29T10:37:36.975"/>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0,'8'8,"10"2,10 0,7 1,3 0,5-2,4 0,5 8,2 0,3-3,-5-3,-2-4,-7 0,-3 0,-4-2,-4-1,-8-2</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9-29T10:37:38.361"/>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0,'833'0,"-794"0</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9-29T10:37:43.090"/>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0 0,'7508'45'0</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9-29T10:37:48.832"/>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18,'0'-1,"1"1,-1-1,0 0,1 0,-1 0,1 0,0 1,-1-1,1 0,0 1,-1-1,1 1,0-1,0 0,-1 1,1 0,0-1,0 1,0-1,0 1,0 0,0 0,0-1,0 1,0 0,1 0,27-3,22 3,0 3,74 14,-67-8,97 2,306 17,-382-20,322 3,36 5,-354-7,525 34,657-45,-777 3,-457 0,1 3,55 12,-20-2,-31-9</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9-29T07:04:34.839"/>
    </inkml:context>
    <inkml:brush xml:id="br0">
      <inkml:brushProperty name="width" value="0.1" units="cm"/>
      <inkml:brushProperty name="height" value="0.1" units="cm"/>
      <inkml:brushProperty name="color" value="#E71224"/>
    </inkml:brush>
  </inkml:definitions>
  <inkml:trace contextRef="#ctx0" brushRef="#br0">0 230 24575,'17'-8'0,"0"-1"0,-1-1 0,-1 0 0,1-1 0,-2-1 0,1 0 0,-2-1 0,0 0 0,0-1 0,19-28 0,-30 37 0,1 0 0,0 0 0,0 0 0,1 0 0,-1 1 0,1 0 0,0-1 0,0 1 0,0 1 0,1-1 0,-1 1 0,1 0 0,0 0 0,0 0 0,0 0 0,1 1 0,-1 0 0,0 0 0,1 1 0,-1-1 0,1 1 0,0 0 0,-1 1 0,1-1 0,0 1 0,0 0 0,-1 1 0,1-1 0,0 1 0,-1 0 0,1 1 0,-1-1 0,1 1 0,-1 0 0,9 5 0,-7-4 0,-1 1 0,-1-1 0,1 1 0,0 0 0,-1 0 0,0 1 0,0 0 0,0 0 0,-1 0 0,1 0 0,-1 1 0,0-1 0,-1 1 0,5 10 0,-6-12 0,-1-1 0,0 0 0,0 1 0,-1-1 0,1 1 0,-1-1 0,0 1 0,0-1 0,0 1 0,0-1 0,0 1 0,-1-1 0,1 0 0,-1 1 0,0-1 0,0 1 0,-1-1 0,1 0 0,-1 0 0,1 0 0,-1 0 0,0 0 0,0 0 0,0 0 0,-1-1 0,1 1 0,-1-1 0,1 1 0,-1-1 0,-4 3 0,-3 2 0,0 0 0,0 0 0,1 0 0,0 1 0,1 0 0,-1 0 0,2 1 0,-8 10 0,8-10-80,1-1 0,-1 0-1,-1 0 1,1 0 0,-1-1-1,-1-1 1,1 1 0,-1-2-1,0 1 1,-1-1 0,1 0 0,-1-1-1,0 0 1,0-1 0,-1 0-1,-18 3 1,-15 2-6746</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9-29T10:40:04.790"/>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0,'8'0,"17"0,9 0,3 0,-2 0,-3 0,-2 0,1 0,2 0,1 0,-7 4,-3 2,2-1,0-1,-5-2</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9-29T10:40:08.060"/>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0,'0'0</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5-02T08:11:34.492"/>
    </inkml:context>
    <inkml:brush xml:id="br0">
      <inkml:brushProperty name="width" value="0.3" units="cm"/>
      <inkml:brushProperty name="height" value="0.6" units="cm"/>
      <inkml:brushProperty name="color" value="#00F900"/>
      <inkml:brushProperty name="tip" value="rectangle"/>
      <inkml:brushProperty name="rasterOp" value="maskPen"/>
      <inkml:brushProperty name="ignorePressure" value="1"/>
    </inkml:brush>
  </inkml:definitions>
  <inkml:trace contextRef="#ctx0" brushRef="#br0">1 0,'0'4,"1"1,-1-1,1 0,0 0,1 1,-1-1,1 0,-1 0,1-1,0 1,1 0,-1-1,1 1,-1-1,1 0,0 1,0-1,1-1,-1 1,4 2,8 5,1-1,-1-1,31 12,51 14,2-4,1-4,164 21,314-2,751-37,-1354-7,-262 18,-227 89,291-56,120-31,35-8,1 3,-91 33,157-49,-1 0,1 1,0-1,0 0,0 1,0 0,0-1,-1 1,1-1,0 1,0 0,0 0,1 0,-1 0,0-1,0 1,0 0,1 0,-1 1,0 0,1-1,1 0,-1 0,1 0,0 0,0 0,0 0,0 0,-1 0,1-1,0 1,0 0,0-1,1 1,-1-1,0 1,0-1,0 1,0-1,0 0,1 1,1-1,36 9,1-2,0-2,0-2,47-1,-27-1,445-2,-372-8,238-45,-322 46,1 2,77 0,12 0,939-62,-1055 69,1-2,-1 0,1-2,-1-1,0 0,0-2,26-10,-35 10</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5-02T08:17:33.162"/>
    </inkml:context>
    <inkml:brush xml:id="br0">
      <inkml:brushProperty name="width" value="0.3" units="cm"/>
      <inkml:brushProperty name="height" value="0.6" units="cm"/>
      <inkml:brushProperty name="color" value="#00F900"/>
      <inkml:brushProperty name="tip" value="rectangle"/>
      <inkml:brushProperty name="rasterOp" value="maskPen"/>
      <inkml:brushProperty name="ignorePressure" value="1"/>
    </inkml:brush>
  </inkml:definitions>
  <inkml:trace contextRef="#ctx0" brushRef="#br0">1 29,'4'0,"15"0,27 0,31 0,22 0,15-5,20-1,0 0,0 2,-14 0,-18 2,-23 1,-20 1,-20 0</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5-02T08:17:34.020"/>
    </inkml:context>
    <inkml:brush xml:id="br0">
      <inkml:brushProperty name="width" value="0.3" units="cm"/>
      <inkml:brushProperty name="height" value="0.6" units="cm"/>
      <inkml:brushProperty name="color" value="#00F900"/>
      <inkml:brushProperty name="tip" value="rectangle"/>
      <inkml:brushProperty name="rasterOp" value="maskPen"/>
      <inkml:brushProperty name="ignorePressure" value="1"/>
    </inkml:brush>
  </inkml:definitions>
  <inkml:trace contextRef="#ctx0" brushRef="#br0">0 96,'5'0,"23"0,25-5,21-6,12 0,8-4,7 1,-5-1,-15 1,-21 4</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9-29T10:46:35.437"/>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42,'4'0,"5"0,5 0,4 0,2 0,7 0,1 0,1 0,2-8,1-2,-2 0,-2 3,-6 1</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9-29T10:46:36.320"/>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0,'4'0,"9"0,6 4,12 5,7 4,10 9,4 0,-7 0,-3-4,-5-4,-5-6,-4 1,-7-2</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9-29T10:46:37.649"/>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4 113,'-4'0,"11"0,8 0,4 0,4 0,6-4,1-1,-1-4,3 0,0-6,-2-5,2 2,-1 3,-1 4,-7 5</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9-29T10:46:38.689"/>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0,'2'2,"1"0,0 0,0 0,-1-1,1 1,0-1,1 0,-1 0,0 0,0 0,0-1,6 1,45 2,-34-2,85 3,127 11,-154-9,121-5,-93-3,-72 2</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9-29T10:46:44.036"/>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176 0,'-4'3,"0"-1,0 1,-1-1,1-1,-1 1,0 0,1-1,-1 0,0 0,-9 0,-8 3,11-2,3-1,1 1,-1 0,1 0,-1 1,1 0,0 0,0 0,-11 8,18-10,-1-1,1 0,-1 1,1-1,-1 1,1-1,0 1,-1-1,1 0,0 1,-1-1,1 1,0-1,0 1,0 0,-1-1,1 1,0-1,0 1,0-1,0 1,0 0,0-1,0 1,0-1,0 1,0-1,0 1,1-1,-1 1,0 0,0-1,0 1,1-1,-1 1,0-1,1 1,-1-1,1 1,23 15,19 4,0-2,0-2,82 18,144 9,-101-32,187-12,-148-3,2056 2,-1207 3,-503 39,-206-7,564-14,-338-15,-6 30,-345-8,422 25,-199-51,340-5,-672-2,-1-6,0-5,206-60,-247 61,2 3,92-6,89-16,-213 28,0 1,0 2,80 1,-101 5</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9-29T07:04:35.850"/>
    </inkml:context>
    <inkml:brush xml:id="br0">
      <inkml:brushProperty name="width" value="0.1" units="cm"/>
      <inkml:brushProperty name="height" value="0.1" units="cm"/>
      <inkml:brushProperty name="color" value="#E71224"/>
    </inkml:brush>
  </inkml:definitions>
  <inkml:trace contextRef="#ctx0" brushRef="#br0">5 1 24575,'0'12'0,"-4"3"0</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9-29T10:46:45.726"/>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12252 638,'-11'-4,"-1"0,0 0,0 1,0 0,0 1,0 0,-18 1,-17-4,-223-32,-583-60,28 78,138 7,123-51,-49-1,320 63,133 3,0-6,-190-30,-243-51,-8-1,451 59,-17-5,-271-16,-505 45,460 6,169-4,-349 3,463 12,-207 41,71-7,-179 30,365-55,-193 5,-152-24,432-5,-35 4,1 4,-110 23,154-20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9-29T07:04:36.100"/>
    </inkml:context>
    <inkml:brush xml:id="br0">
      <inkml:brushProperty name="width" value="0.1" units="cm"/>
      <inkml:brushProperty name="height" value="0.1" units="cm"/>
      <inkml:brushProperty name="color" value="#E71224"/>
    </inkml:brush>
  </inkml:definitions>
  <inkml:trace contextRef="#ctx0" brushRef="#br0">29 1 24575,'0'8'0,"0"6"0,0 4 0,-3 4 0,-2 5 0,0 6 0,-3 2 0,0-6-8191</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9-29T07:04:36.285"/>
    </inkml:context>
    <inkml:brush xml:id="br0">
      <inkml:brushProperty name="width" value="0.1" units="cm"/>
      <inkml:brushProperty name="height" value="0.1" units="cm"/>
      <inkml:brushProperty name="color" value="#E71224"/>
    </inkml:brush>
  </inkml:definitions>
  <inkml:trace contextRef="#ctx0" brushRef="#br0">0 1 24575,'0'3'0,"0"10"0,0 6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84183" cy="502596"/>
          </a:xfrm>
          <a:prstGeom prst="rect">
            <a:avLst/>
          </a:prstGeom>
        </p:spPr>
        <p:txBody>
          <a:bodyPr vert="horz" lIns="96588" tIns="48294" rIns="96588" bIns="48294" rtlCol="0"/>
          <a:lstStyle>
            <a:lvl1pPr algn="l">
              <a:defRPr sz="1300"/>
            </a:lvl1pPr>
          </a:lstStyle>
          <a:p>
            <a:endParaRPr lang="de-DE"/>
          </a:p>
        </p:txBody>
      </p:sp>
      <p:sp>
        <p:nvSpPr>
          <p:cNvPr id="3" name="Datumsplatzhalter 2"/>
          <p:cNvSpPr>
            <a:spLocks noGrp="1"/>
          </p:cNvSpPr>
          <p:nvPr>
            <p:ph type="dt" idx="1"/>
          </p:nvPr>
        </p:nvSpPr>
        <p:spPr>
          <a:xfrm>
            <a:off x="3900799" y="0"/>
            <a:ext cx="2984183" cy="502596"/>
          </a:xfrm>
          <a:prstGeom prst="rect">
            <a:avLst/>
          </a:prstGeom>
        </p:spPr>
        <p:txBody>
          <a:bodyPr vert="horz" lIns="96588" tIns="48294" rIns="96588" bIns="48294" rtlCol="0"/>
          <a:lstStyle>
            <a:lvl1pPr algn="r">
              <a:defRPr sz="1300"/>
            </a:lvl1pPr>
          </a:lstStyle>
          <a:p>
            <a:fld id="{9AB99A3D-87D6-4B12-B717-FF194AD5DB59}" type="datetimeFigureOut">
              <a:rPr lang="de-DE" smtClean="0"/>
              <a:t>29.09.2025</a:t>
            </a:fld>
            <a:endParaRPr lang="de-DE"/>
          </a:p>
        </p:txBody>
      </p:sp>
      <p:sp>
        <p:nvSpPr>
          <p:cNvPr id="4" name="Folienbildplatzhalter 3"/>
          <p:cNvSpPr>
            <a:spLocks noGrp="1" noRot="1" noChangeAspect="1"/>
          </p:cNvSpPr>
          <p:nvPr>
            <p:ph type="sldImg" idx="2"/>
          </p:nvPr>
        </p:nvSpPr>
        <p:spPr>
          <a:xfrm>
            <a:off x="439738" y="1252538"/>
            <a:ext cx="6007100" cy="3379787"/>
          </a:xfrm>
          <a:prstGeom prst="rect">
            <a:avLst/>
          </a:prstGeom>
          <a:noFill/>
          <a:ln w="12700">
            <a:solidFill>
              <a:prstClr val="black"/>
            </a:solidFill>
          </a:ln>
        </p:spPr>
        <p:txBody>
          <a:bodyPr vert="horz" lIns="96588" tIns="48294" rIns="96588" bIns="48294" rtlCol="0" anchor="ctr"/>
          <a:lstStyle/>
          <a:p>
            <a:endParaRPr lang="de-DE"/>
          </a:p>
        </p:txBody>
      </p:sp>
      <p:sp>
        <p:nvSpPr>
          <p:cNvPr id="5" name="Notizenplatzhalter 4"/>
          <p:cNvSpPr>
            <a:spLocks noGrp="1"/>
          </p:cNvSpPr>
          <p:nvPr>
            <p:ph type="body" sz="quarter" idx="3"/>
          </p:nvPr>
        </p:nvSpPr>
        <p:spPr>
          <a:xfrm>
            <a:off x="688658" y="4820741"/>
            <a:ext cx="5509260" cy="3944243"/>
          </a:xfrm>
          <a:prstGeom prst="rect">
            <a:avLst/>
          </a:prstGeom>
        </p:spPr>
        <p:txBody>
          <a:bodyPr vert="horz" lIns="96588" tIns="48294" rIns="96588" bIns="48294"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9514531"/>
            <a:ext cx="2984183" cy="502595"/>
          </a:xfrm>
          <a:prstGeom prst="rect">
            <a:avLst/>
          </a:prstGeom>
        </p:spPr>
        <p:txBody>
          <a:bodyPr vert="horz" lIns="96588" tIns="48294" rIns="96588" bIns="48294" rtlCol="0" anchor="b"/>
          <a:lstStyle>
            <a:lvl1pPr algn="l">
              <a:defRPr sz="1300"/>
            </a:lvl1pPr>
          </a:lstStyle>
          <a:p>
            <a:endParaRPr lang="de-DE"/>
          </a:p>
        </p:txBody>
      </p:sp>
      <p:sp>
        <p:nvSpPr>
          <p:cNvPr id="7" name="Foliennummernplatzhalter 6"/>
          <p:cNvSpPr>
            <a:spLocks noGrp="1"/>
          </p:cNvSpPr>
          <p:nvPr>
            <p:ph type="sldNum" sz="quarter" idx="5"/>
          </p:nvPr>
        </p:nvSpPr>
        <p:spPr>
          <a:xfrm>
            <a:off x="3900799" y="9514531"/>
            <a:ext cx="2984183" cy="502595"/>
          </a:xfrm>
          <a:prstGeom prst="rect">
            <a:avLst/>
          </a:prstGeom>
        </p:spPr>
        <p:txBody>
          <a:bodyPr vert="horz" lIns="96588" tIns="48294" rIns="96588" bIns="48294" rtlCol="0" anchor="b"/>
          <a:lstStyle>
            <a:lvl1pPr algn="r">
              <a:defRPr sz="1300"/>
            </a:lvl1pPr>
          </a:lstStyle>
          <a:p>
            <a:fld id="{0194D917-C03F-4EAB-872E-54D4523C2937}" type="slidenum">
              <a:rPr lang="de-DE" smtClean="0"/>
              <a:t>‹Nr.›</a:t>
            </a:fld>
            <a:endParaRPr lang="de-DE"/>
          </a:p>
        </p:txBody>
      </p:sp>
    </p:spTree>
    <p:extLst>
      <p:ext uri="{BB962C8B-B14F-4D97-AF65-F5344CB8AC3E}">
        <p14:creationId xmlns:p14="http://schemas.microsoft.com/office/powerpoint/2010/main" val="32022776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slideMaster" Target="../slideMasters/slideMaster1.xml"/><Relationship Id="rId7" Type="http://schemas.openxmlformats.org/officeDocument/2006/relationships/image" Target="../media/image2.emf"/><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oleObject" Target="../embeddings/oleObject2.bin"/><Relationship Id="rId5" Type="http://schemas.openxmlformats.org/officeDocument/2006/relationships/image" Target="../media/image1.emf"/><Relationship Id="rId4" Type="http://schemas.openxmlformats.org/officeDocument/2006/relationships/oleObject" Target="../embeddings/oleObject1.bin"/></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6EA936F-6ED7-835F-814F-EB9E15FE63E6}"/>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p>
        </p:txBody>
      </p:sp>
      <p:sp>
        <p:nvSpPr>
          <p:cNvPr id="3" name="Untertitel 2">
            <a:extLst>
              <a:ext uri="{FF2B5EF4-FFF2-40B4-BE49-F238E27FC236}">
                <a16:creationId xmlns:a16="http://schemas.microsoft.com/office/drawing/2014/main" id="{4E99670E-6683-95B7-6D8F-3BB3A0ABCEC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p>
        </p:txBody>
      </p:sp>
      <p:sp>
        <p:nvSpPr>
          <p:cNvPr id="4" name="Datumsplatzhalter 3">
            <a:extLst>
              <a:ext uri="{FF2B5EF4-FFF2-40B4-BE49-F238E27FC236}">
                <a16:creationId xmlns:a16="http://schemas.microsoft.com/office/drawing/2014/main" id="{A05C56DF-49F3-0E33-20F0-C7E611726B20}"/>
              </a:ext>
            </a:extLst>
          </p:cNvPr>
          <p:cNvSpPr>
            <a:spLocks noGrp="1"/>
          </p:cNvSpPr>
          <p:nvPr>
            <p:ph type="dt" sz="half" idx="10"/>
          </p:nvPr>
        </p:nvSpPr>
        <p:spPr/>
        <p:txBody>
          <a:bodyPr/>
          <a:lstStyle/>
          <a:p>
            <a:fld id="{F9E93165-6CFE-4385-98C5-DAE0FD49D1D3}" type="datetimeFigureOut">
              <a:rPr lang="de-DE" smtClean="0"/>
              <a:t>29.09.2025</a:t>
            </a:fld>
            <a:endParaRPr lang="de-DE"/>
          </a:p>
        </p:txBody>
      </p:sp>
      <p:sp>
        <p:nvSpPr>
          <p:cNvPr id="5" name="Fußzeilenplatzhalter 4">
            <a:extLst>
              <a:ext uri="{FF2B5EF4-FFF2-40B4-BE49-F238E27FC236}">
                <a16:creationId xmlns:a16="http://schemas.microsoft.com/office/drawing/2014/main" id="{D7D419EB-D2ED-3BEE-3893-261A67D30558}"/>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C899E779-2D52-CE88-2C55-06BAF028CE0D}"/>
              </a:ext>
            </a:extLst>
          </p:cNvPr>
          <p:cNvSpPr>
            <a:spLocks noGrp="1"/>
          </p:cNvSpPr>
          <p:nvPr>
            <p:ph type="sldNum" sz="quarter" idx="12"/>
          </p:nvPr>
        </p:nvSpPr>
        <p:spPr/>
        <p:txBody>
          <a:bodyPr/>
          <a:lstStyle/>
          <a:p>
            <a:fld id="{19F0456C-3CD4-4229-AB36-649DAC433119}" type="slidenum">
              <a:rPr lang="de-DE" smtClean="0"/>
              <a:t>‹Nr.›</a:t>
            </a:fld>
            <a:endParaRPr lang="de-DE"/>
          </a:p>
        </p:txBody>
      </p:sp>
    </p:spTree>
    <p:extLst>
      <p:ext uri="{BB962C8B-B14F-4D97-AF65-F5344CB8AC3E}">
        <p14:creationId xmlns:p14="http://schemas.microsoft.com/office/powerpoint/2010/main" val="2868957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D8620D4-4B3E-FF5B-7788-5D6FCFCDB993}"/>
              </a:ext>
            </a:extLst>
          </p:cNvPr>
          <p:cNvSpPr>
            <a:spLocks noGrp="1"/>
          </p:cNvSpPr>
          <p:nvPr>
            <p:ph type="title"/>
          </p:nvPr>
        </p:nvSpPr>
        <p:spPr/>
        <p:txBody>
          <a:bodyPr/>
          <a:lstStyle/>
          <a:p>
            <a:r>
              <a:rPr lang="de-DE"/>
              <a:t>Mastertitelformat bearbeiten</a:t>
            </a:r>
          </a:p>
        </p:txBody>
      </p:sp>
      <p:sp>
        <p:nvSpPr>
          <p:cNvPr id="3" name="Vertikaler Textplatzhalter 2">
            <a:extLst>
              <a:ext uri="{FF2B5EF4-FFF2-40B4-BE49-F238E27FC236}">
                <a16:creationId xmlns:a16="http://schemas.microsoft.com/office/drawing/2014/main" id="{1AAF015B-D15F-4A13-4918-2EC8103FC5EC}"/>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4E7E02DE-21B3-7F20-9AC5-A3AF05D54B69}"/>
              </a:ext>
            </a:extLst>
          </p:cNvPr>
          <p:cNvSpPr>
            <a:spLocks noGrp="1"/>
          </p:cNvSpPr>
          <p:nvPr>
            <p:ph type="dt" sz="half" idx="10"/>
          </p:nvPr>
        </p:nvSpPr>
        <p:spPr/>
        <p:txBody>
          <a:bodyPr/>
          <a:lstStyle/>
          <a:p>
            <a:fld id="{F9E93165-6CFE-4385-98C5-DAE0FD49D1D3}" type="datetimeFigureOut">
              <a:rPr lang="de-DE" smtClean="0"/>
              <a:t>29.09.2025</a:t>
            </a:fld>
            <a:endParaRPr lang="de-DE"/>
          </a:p>
        </p:txBody>
      </p:sp>
      <p:sp>
        <p:nvSpPr>
          <p:cNvPr id="5" name="Fußzeilenplatzhalter 4">
            <a:extLst>
              <a:ext uri="{FF2B5EF4-FFF2-40B4-BE49-F238E27FC236}">
                <a16:creationId xmlns:a16="http://schemas.microsoft.com/office/drawing/2014/main" id="{05E2B33F-C795-234E-A226-32976683DB5E}"/>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7685DBFC-F374-DE90-73F6-09CB34441847}"/>
              </a:ext>
            </a:extLst>
          </p:cNvPr>
          <p:cNvSpPr>
            <a:spLocks noGrp="1"/>
          </p:cNvSpPr>
          <p:nvPr>
            <p:ph type="sldNum" sz="quarter" idx="12"/>
          </p:nvPr>
        </p:nvSpPr>
        <p:spPr/>
        <p:txBody>
          <a:bodyPr/>
          <a:lstStyle/>
          <a:p>
            <a:fld id="{19F0456C-3CD4-4229-AB36-649DAC433119}" type="slidenum">
              <a:rPr lang="de-DE" smtClean="0"/>
              <a:t>‹Nr.›</a:t>
            </a:fld>
            <a:endParaRPr lang="de-DE"/>
          </a:p>
        </p:txBody>
      </p:sp>
    </p:spTree>
    <p:extLst>
      <p:ext uri="{BB962C8B-B14F-4D97-AF65-F5344CB8AC3E}">
        <p14:creationId xmlns:p14="http://schemas.microsoft.com/office/powerpoint/2010/main" val="687409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7E9914F3-C7BC-9024-8E45-1931C35C76DA}"/>
              </a:ext>
            </a:extLst>
          </p:cNvPr>
          <p:cNvSpPr>
            <a:spLocks noGrp="1"/>
          </p:cNvSpPr>
          <p:nvPr>
            <p:ph type="title" orient="vert"/>
          </p:nvPr>
        </p:nvSpPr>
        <p:spPr>
          <a:xfrm>
            <a:off x="8724900" y="365125"/>
            <a:ext cx="2628900" cy="5811838"/>
          </a:xfrm>
        </p:spPr>
        <p:txBody>
          <a:bodyPr vert="eaVert"/>
          <a:lstStyle/>
          <a:p>
            <a:r>
              <a:rPr lang="de-DE"/>
              <a:t>Mastertitelformat bearbeiten</a:t>
            </a:r>
          </a:p>
        </p:txBody>
      </p:sp>
      <p:sp>
        <p:nvSpPr>
          <p:cNvPr id="3" name="Vertikaler Textplatzhalter 2">
            <a:extLst>
              <a:ext uri="{FF2B5EF4-FFF2-40B4-BE49-F238E27FC236}">
                <a16:creationId xmlns:a16="http://schemas.microsoft.com/office/drawing/2014/main" id="{DED629D3-CA0E-64FB-4B16-6B55F694D5AD}"/>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0A18B9C6-54C1-419B-4C68-9DD000E7B8EB}"/>
              </a:ext>
            </a:extLst>
          </p:cNvPr>
          <p:cNvSpPr>
            <a:spLocks noGrp="1"/>
          </p:cNvSpPr>
          <p:nvPr>
            <p:ph type="dt" sz="half" idx="10"/>
          </p:nvPr>
        </p:nvSpPr>
        <p:spPr/>
        <p:txBody>
          <a:bodyPr/>
          <a:lstStyle/>
          <a:p>
            <a:fld id="{F9E93165-6CFE-4385-98C5-DAE0FD49D1D3}" type="datetimeFigureOut">
              <a:rPr lang="de-DE" smtClean="0"/>
              <a:t>29.09.2025</a:t>
            </a:fld>
            <a:endParaRPr lang="de-DE"/>
          </a:p>
        </p:txBody>
      </p:sp>
      <p:sp>
        <p:nvSpPr>
          <p:cNvPr id="5" name="Fußzeilenplatzhalter 4">
            <a:extLst>
              <a:ext uri="{FF2B5EF4-FFF2-40B4-BE49-F238E27FC236}">
                <a16:creationId xmlns:a16="http://schemas.microsoft.com/office/drawing/2014/main" id="{7A1407D1-C83E-274D-3FE4-322034655DFC}"/>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B65AB730-31AA-66EF-BCDF-59C080AE7810}"/>
              </a:ext>
            </a:extLst>
          </p:cNvPr>
          <p:cNvSpPr>
            <a:spLocks noGrp="1"/>
          </p:cNvSpPr>
          <p:nvPr>
            <p:ph type="sldNum" sz="quarter" idx="12"/>
          </p:nvPr>
        </p:nvSpPr>
        <p:spPr/>
        <p:txBody>
          <a:bodyPr/>
          <a:lstStyle/>
          <a:p>
            <a:fld id="{19F0456C-3CD4-4229-AB36-649DAC433119}" type="slidenum">
              <a:rPr lang="de-DE" smtClean="0"/>
              <a:t>‹Nr.›</a:t>
            </a:fld>
            <a:endParaRPr lang="de-DE"/>
          </a:p>
        </p:txBody>
      </p:sp>
    </p:spTree>
    <p:extLst>
      <p:ext uri="{BB962C8B-B14F-4D97-AF65-F5344CB8AC3E}">
        <p14:creationId xmlns:p14="http://schemas.microsoft.com/office/powerpoint/2010/main" val="39470347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el">
    <p:spTree>
      <p:nvGrpSpPr>
        <p:cNvPr id="1" name=""/>
        <p:cNvGrpSpPr/>
        <p:nvPr/>
      </p:nvGrpSpPr>
      <p:grpSpPr>
        <a:xfrm>
          <a:off x="0" y="0"/>
          <a:ext cx="0" cy="0"/>
          <a:chOff x="0" y="0"/>
          <a:chExt cx="0" cy="0"/>
        </a:xfrm>
      </p:grpSpPr>
      <p:sp>
        <p:nvSpPr>
          <p:cNvPr id="32" name="Rechteck 31"/>
          <p:cNvSpPr/>
          <p:nvPr userDrawn="1"/>
        </p:nvSpPr>
        <p:spPr>
          <a:xfrm>
            <a:off x="0" y="6669089"/>
            <a:ext cx="12192000" cy="180975"/>
          </a:xfrm>
          <a:prstGeom prst="rect">
            <a:avLst/>
          </a:prstGeom>
          <a:solidFill>
            <a:schemeClr val="bg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b="1" dirty="0"/>
          </a:p>
        </p:txBody>
      </p:sp>
      <p:graphicFrame>
        <p:nvGraphicFramePr>
          <p:cNvPr id="4" name="Objekt 9" hidden="1"/>
          <p:cNvGraphicFramePr>
            <a:graphicFrameLocks noChangeAspect="1"/>
          </p:cNvGraphicFramePr>
          <p:nvPr>
            <p:custDataLst>
              <p:tags r:id="rId1"/>
            </p:custDataLst>
          </p:nvPr>
        </p:nvGraphicFramePr>
        <p:xfrm>
          <a:off x="1955" y="1589"/>
          <a:ext cx="1953" cy="1587"/>
        </p:xfrm>
        <a:graphic>
          <a:graphicData uri="http://schemas.openxmlformats.org/presentationml/2006/ole">
            <mc:AlternateContent xmlns:mc="http://schemas.openxmlformats.org/markup-compatibility/2006">
              <mc:Choice xmlns:v="urn:schemas-microsoft-com:vml" Requires="v">
                <p:oleObj name="think-cell Folie" r:id="rId4" imgW="360" imgH="360" progId="TCLayout.ActiveDocument.1">
                  <p:embed/>
                </p:oleObj>
              </mc:Choice>
              <mc:Fallback>
                <p:oleObj name="think-cell Folie" r:id="rId4" imgW="360" imgH="360" progId="TCLayout.ActiveDocument.1">
                  <p:embed/>
                  <p:pic>
                    <p:nvPicPr>
                      <p:cNvPr id="4" name="Objekt 9"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5" y="1589"/>
                        <a:ext cx="1953"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1" name="Objekt 20" hidden="1"/>
          <p:cNvGraphicFramePr>
            <a:graphicFrameLocks noChangeAspect="1"/>
          </p:cNvGraphicFramePr>
          <p:nvPr userDrawn="1">
            <p:custDataLst>
              <p:tags r:id="rId2"/>
            </p:custDataLst>
          </p:nvPr>
        </p:nvGraphicFramePr>
        <p:xfrm>
          <a:off x="1955" y="1589"/>
          <a:ext cx="1953" cy="1587"/>
        </p:xfrm>
        <a:graphic>
          <a:graphicData uri="http://schemas.openxmlformats.org/presentationml/2006/ole">
            <mc:AlternateContent xmlns:mc="http://schemas.openxmlformats.org/markup-compatibility/2006">
              <mc:Choice xmlns:v="urn:schemas-microsoft-com:vml" Requires="v">
                <p:oleObj name="think-cell Folie" r:id="rId6" imgW="360" imgH="360" progId="TCLayout.ActiveDocument.1">
                  <p:embed/>
                </p:oleObj>
              </mc:Choice>
              <mc:Fallback>
                <p:oleObj name="think-cell Folie" r:id="rId6" imgW="360" imgH="360" progId="TCLayout.ActiveDocument.1">
                  <p:embed/>
                  <p:pic>
                    <p:nvPicPr>
                      <p:cNvPr id="11" name="Objekt 20"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55" y="1589"/>
                        <a:ext cx="1953"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4" name="Foliennummernplatzhalter 2"/>
          <p:cNvSpPr>
            <a:spLocks noGrp="1"/>
          </p:cNvSpPr>
          <p:nvPr>
            <p:ph type="sldNum" sz="quarter" idx="13"/>
          </p:nvPr>
        </p:nvSpPr>
        <p:spPr/>
        <p:txBody>
          <a:bodyPr/>
          <a:lstStyle>
            <a:lvl1pPr>
              <a:defRPr/>
            </a:lvl1pPr>
          </a:lstStyle>
          <a:p>
            <a:pPr>
              <a:defRPr/>
            </a:pPr>
            <a:fld id="{E0CB40CA-ADB5-4D8F-A4BB-DA8A2EFC9B9B}" type="slidenum">
              <a:rPr lang="de-DE"/>
              <a:pPr>
                <a:defRPr/>
              </a:pPr>
              <a:t>‹Nr.›</a:t>
            </a:fld>
            <a:endParaRPr lang="de-DE" dirty="0"/>
          </a:p>
        </p:txBody>
      </p:sp>
      <p:sp>
        <p:nvSpPr>
          <p:cNvPr id="33" name="Rechteck 32"/>
          <p:cNvSpPr/>
          <p:nvPr userDrawn="1"/>
        </p:nvSpPr>
        <p:spPr>
          <a:xfrm>
            <a:off x="1" y="0"/>
            <a:ext cx="12192001" cy="698500"/>
          </a:xfrm>
          <a:prstGeom prst="rect">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b="1" dirty="0"/>
          </a:p>
        </p:txBody>
      </p:sp>
      <p:pic>
        <p:nvPicPr>
          <p:cNvPr id="10" name="Grafik 9"/>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9197884" y="197418"/>
            <a:ext cx="2754950" cy="279254"/>
          </a:xfrm>
          <a:prstGeom prst="rect">
            <a:avLst/>
          </a:prstGeom>
        </p:spPr>
      </p:pic>
    </p:spTree>
    <p:extLst>
      <p:ext uri="{BB962C8B-B14F-4D97-AF65-F5344CB8AC3E}">
        <p14:creationId xmlns:p14="http://schemas.microsoft.com/office/powerpoint/2010/main" val="12920964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0C48C45-7C87-2023-2E06-8319AF41293B}"/>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D83BEF60-4004-BFDB-2161-F9B7EDE988DB}"/>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34AA87D7-3E8C-B523-5D70-9028ABC1C08C}"/>
              </a:ext>
            </a:extLst>
          </p:cNvPr>
          <p:cNvSpPr>
            <a:spLocks noGrp="1"/>
          </p:cNvSpPr>
          <p:nvPr>
            <p:ph type="dt" sz="half" idx="10"/>
          </p:nvPr>
        </p:nvSpPr>
        <p:spPr/>
        <p:txBody>
          <a:bodyPr/>
          <a:lstStyle/>
          <a:p>
            <a:fld id="{F9E93165-6CFE-4385-98C5-DAE0FD49D1D3}" type="datetimeFigureOut">
              <a:rPr lang="de-DE" smtClean="0"/>
              <a:t>29.09.2025</a:t>
            </a:fld>
            <a:endParaRPr lang="de-DE"/>
          </a:p>
        </p:txBody>
      </p:sp>
      <p:sp>
        <p:nvSpPr>
          <p:cNvPr id="5" name="Fußzeilenplatzhalter 4">
            <a:extLst>
              <a:ext uri="{FF2B5EF4-FFF2-40B4-BE49-F238E27FC236}">
                <a16:creationId xmlns:a16="http://schemas.microsoft.com/office/drawing/2014/main" id="{20B9B28D-1F0A-9510-468E-9492E733CB50}"/>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3EA69C91-4C98-C33A-39AC-112948D3470A}"/>
              </a:ext>
            </a:extLst>
          </p:cNvPr>
          <p:cNvSpPr>
            <a:spLocks noGrp="1"/>
          </p:cNvSpPr>
          <p:nvPr>
            <p:ph type="sldNum" sz="quarter" idx="12"/>
          </p:nvPr>
        </p:nvSpPr>
        <p:spPr/>
        <p:txBody>
          <a:bodyPr/>
          <a:lstStyle/>
          <a:p>
            <a:fld id="{19F0456C-3CD4-4229-AB36-649DAC433119}" type="slidenum">
              <a:rPr lang="de-DE" smtClean="0"/>
              <a:t>‹Nr.›</a:t>
            </a:fld>
            <a:endParaRPr lang="de-DE"/>
          </a:p>
        </p:txBody>
      </p:sp>
    </p:spTree>
    <p:extLst>
      <p:ext uri="{BB962C8B-B14F-4D97-AF65-F5344CB8AC3E}">
        <p14:creationId xmlns:p14="http://schemas.microsoft.com/office/powerpoint/2010/main" val="23715247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CB971A7-1233-335D-F1C0-447CC2898DD8}"/>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p>
        </p:txBody>
      </p:sp>
      <p:sp>
        <p:nvSpPr>
          <p:cNvPr id="3" name="Textplatzhalter 2">
            <a:extLst>
              <a:ext uri="{FF2B5EF4-FFF2-40B4-BE49-F238E27FC236}">
                <a16:creationId xmlns:a16="http://schemas.microsoft.com/office/drawing/2014/main" id="{EE3DDEF1-CECE-4266-326D-49AE1A48D28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5DDD7623-62F9-09FF-B1C3-86D594B6C3FA}"/>
              </a:ext>
            </a:extLst>
          </p:cNvPr>
          <p:cNvSpPr>
            <a:spLocks noGrp="1"/>
          </p:cNvSpPr>
          <p:nvPr>
            <p:ph type="dt" sz="half" idx="10"/>
          </p:nvPr>
        </p:nvSpPr>
        <p:spPr/>
        <p:txBody>
          <a:bodyPr/>
          <a:lstStyle/>
          <a:p>
            <a:fld id="{F9E93165-6CFE-4385-98C5-DAE0FD49D1D3}" type="datetimeFigureOut">
              <a:rPr lang="de-DE" smtClean="0"/>
              <a:t>29.09.2025</a:t>
            </a:fld>
            <a:endParaRPr lang="de-DE"/>
          </a:p>
        </p:txBody>
      </p:sp>
      <p:sp>
        <p:nvSpPr>
          <p:cNvPr id="5" name="Fußzeilenplatzhalter 4">
            <a:extLst>
              <a:ext uri="{FF2B5EF4-FFF2-40B4-BE49-F238E27FC236}">
                <a16:creationId xmlns:a16="http://schemas.microsoft.com/office/drawing/2014/main" id="{5851AB16-BADD-5516-ABB6-97DF7BAEA962}"/>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1891B290-354C-F1ED-FAD2-F890D56E0D04}"/>
              </a:ext>
            </a:extLst>
          </p:cNvPr>
          <p:cNvSpPr>
            <a:spLocks noGrp="1"/>
          </p:cNvSpPr>
          <p:nvPr>
            <p:ph type="sldNum" sz="quarter" idx="12"/>
          </p:nvPr>
        </p:nvSpPr>
        <p:spPr/>
        <p:txBody>
          <a:bodyPr/>
          <a:lstStyle/>
          <a:p>
            <a:fld id="{19F0456C-3CD4-4229-AB36-649DAC433119}" type="slidenum">
              <a:rPr lang="de-DE" smtClean="0"/>
              <a:t>‹Nr.›</a:t>
            </a:fld>
            <a:endParaRPr lang="de-DE"/>
          </a:p>
        </p:txBody>
      </p:sp>
    </p:spTree>
    <p:extLst>
      <p:ext uri="{BB962C8B-B14F-4D97-AF65-F5344CB8AC3E}">
        <p14:creationId xmlns:p14="http://schemas.microsoft.com/office/powerpoint/2010/main" val="20018327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C832B7E-3249-8E61-8D8A-24EF10BA6C52}"/>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75511D95-2611-29DE-4F18-974EFB7D0D0A}"/>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a:extLst>
              <a:ext uri="{FF2B5EF4-FFF2-40B4-BE49-F238E27FC236}">
                <a16:creationId xmlns:a16="http://schemas.microsoft.com/office/drawing/2014/main" id="{FF98516A-5503-FD08-BC68-F52865E3FBF8}"/>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a:extLst>
              <a:ext uri="{FF2B5EF4-FFF2-40B4-BE49-F238E27FC236}">
                <a16:creationId xmlns:a16="http://schemas.microsoft.com/office/drawing/2014/main" id="{E12A9C8D-77BD-2553-8E32-69685AD46E34}"/>
              </a:ext>
            </a:extLst>
          </p:cNvPr>
          <p:cNvSpPr>
            <a:spLocks noGrp="1"/>
          </p:cNvSpPr>
          <p:nvPr>
            <p:ph type="dt" sz="half" idx="10"/>
          </p:nvPr>
        </p:nvSpPr>
        <p:spPr/>
        <p:txBody>
          <a:bodyPr/>
          <a:lstStyle/>
          <a:p>
            <a:fld id="{F9E93165-6CFE-4385-98C5-DAE0FD49D1D3}" type="datetimeFigureOut">
              <a:rPr lang="de-DE" smtClean="0"/>
              <a:t>29.09.2025</a:t>
            </a:fld>
            <a:endParaRPr lang="de-DE"/>
          </a:p>
        </p:txBody>
      </p:sp>
      <p:sp>
        <p:nvSpPr>
          <p:cNvPr id="6" name="Fußzeilenplatzhalter 5">
            <a:extLst>
              <a:ext uri="{FF2B5EF4-FFF2-40B4-BE49-F238E27FC236}">
                <a16:creationId xmlns:a16="http://schemas.microsoft.com/office/drawing/2014/main" id="{F6B60E0F-8607-7C95-B23B-9E3BA85EA8CC}"/>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0387E41C-98FB-E091-8684-ED52743A582B}"/>
              </a:ext>
            </a:extLst>
          </p:cNvPr>
          <p:cNvSpPr>
            <a:spLocks noGrp="1"/>
          </p:cNvSpPr>
          <p:nvPr>
            <p:ph type="sldNum" sz="quarter" idx="12"/>
          </p:nvPr>
        </p:nvSpPr>
        <p:spPr/>
        <p:txBody>
          <a:bodyPr/>
          <a:lstStyle/>
          <a:p>
            <a:fld id="{19F0456C-3CD4-4229-AB36-649DAC433119}" type="slidenum">
              <a:rPr lang="de-DE" smtClean="0"/>
              <a:t>‹Nr.›</a:t>
            </a:fld>
            <a:endParaRPr lang="de-DE"/>
          </a:p>
        </p:txBody>
      </p:sp>
    </p:spTree>
    <p:extLst>
      <p:ext uri="{BB962C8B-B14F-4D97-AF65-F5344CB8AC3E}">
        <p14:creationId xmlns:p14="http://schemas.microsoft.com/office/powerpoint/2010/main" val="20495983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7640E8B-8E06-3DD7-2779-6DA77E2B8A69}"/>
              </a:ext>
            </a:extLst>
          </p:cNvPr>
          <p:cNvSpPr>
            <a:spLocks noGrp="1"/>
          </p:cNvSpPr>
          <p:nvPr>
            <p:ph type="title"/>
          </p:nvPr>
        </p:nvSpPr>
        <p:spPr>
          <a:xfrm>
            <a:off x="839788" y="365125"/>
            <a:ext cx="10515600" cy="1325563"/>
          </a:xfrm>
        </p:spPr>
        <p:txBody>
          <a:bodyPr/>
          <a:lstStyle/>
          <a:p>
            <a:r>
              <a:rPr lang="de-DE"/>
              <a:t>Mastertitelformat bearbeiten</a:t>
            </a:r>
          </a:p>
        </p:txBody>
      </p:sp>
      <p:sp>
        <p:nvSpPr>
          <p:cNvPr id="3" name="Textplatzhalter 2">
            <a:extLst>
              <a:ext uri="{FF2B5EF4-FFF2-40B4-BE49-F238E27FC236}">
                <a16:creationId xmlns:a16="http://schemas.microsoft.com/office/drawing/2014/main" id="{4B340BF3-D06B-6465-C510-2AC9A6CCFA4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8BAAA45D-E582-51B3-85B5-14D6A36B643B}"/>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a:extLst>
              <a:ext uri="{FF2B5EF4-FFF2-40B4-BE49-F238E27FC236}">
                <a16:creationId xmlns:a16="http://schemas.microsoft.com/office/drawing/2014/main" id="{C82D2BF4-25F9-88EB-DA5A-22A2BCACCE8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236B0892-34A6-0EE4-756D-20F14ECEBA45}"/>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a:extLst>
              <a:ext uri="{FF2B5EF4-FFF2-40B4-BE49-F238E27FC236}">
                <a16:creationId xmlns:a16="http://schemas.microsoft.com/office/drawing/2014/main" id="{DD717E01-BAA7-7EB9-1DBA-470702227136}"/>
              </a:ext>
            </a:extLst>
          </p:cNvPr>
          <p:cNvSpPr>
            <a:spLocks noGrp="1"/>
          </p:cNvSpPr>
          <p:nvPr>
            <p:ph type="dt" sz="half" idx="10"/>
          </p:nvPr>
        </p:nvSpPr>
        <p:spPr/>
        <p:txBody>
          <a:bodyPr/>
          <a:lstStyle/>
          <a:p>
            <a:fld id="{F9E93165-6CFE-4385-98C5-DAE0FD49D1D3}" type="datetimeFigureOut">
              <a:rPr lang="de-DE" smtClean="0"/>
              <a:t>29.09.2025</a:t>
            </a:fld>
            <a:endParaRPr lang="de-DE"/>
          </a:p>
        </p:txBody>
      </p:sp>
      <p:sp>
        <p:nvSpPr>
          <p:cNvPr id="8" name="Fußzeilenplatzhalter 7">
            <a:extLst>
              <a:ext uri="{FF2B5EF4-FFF2-40B4-BE49-F238E27FC236}">
                <a16:creationId xmlns:a16="http://schemas.microsoft.com/office/drawing/2014/main" id="{354442AE-933D-FF97-B47A-CD18C71CD537}"/>
              </a:ext>
            </a:extLst>
          </p:cNvPr>
          <p:cNvSpPr>
            <a:spLocks noGrp="1"/>
          </p:cNvSpPr>
          <p:nvPr>
            <p:ph type="ftr" sz="quarter" idx="11"/>
          </p:nvPr>
        </p:nvSpPr>
        <p:spPr/>
        <p:txBody>
          <a:bodyPr/>
          <a:lstStyle/>
          <a:p>
            <a:endParaRPr lang="de-DE"/>
          </a:p>
        </p:txBody>
      </p:sp>
      <p:sp>
        <p:nvSpPr>
          <p:cNvPr id="9" name="Foliennummernplatzhalter 8">
            <a:extLst>
              <a:ext uri="{FF2B5EF4-FFF2-40B4-BE49-F238E27FC236}">
                <a16:creationId xmlns:a16="http://schemas.microsoft.com/office/drawing/2014/main" id="{B0222B7C-D127-4535-D538-A1197555A785}"/>
              </a:ext>
            </a:extLst>
          </p:cNvPr>
          <p:cNvSpPr>
            <a:spLocks noGrp="1"/>
          </p:cNvSpPr>
          <p:nvPr>
            <p:ph type="sldNum" sz="quarter" idx="12"/>
          </p:nvPr>
        </p:nvSpPr>
        <p:spPr/>
        <p:txBody>
          <a:bodyPr/>
          <a:lstStyle/>
          <a:p>
            <a:fld id="{19F0456C-3CD4-4229-AB36-649DAC433119}" type="slidenum">
              <a:rPr lang="de-DE" smtClean="0"/>
              <a:t>‹Nr.›</a:t>
            </a:fld>
            <a:endParaRPr lang="de-DE"/>
          </a:p>
        </p:txBody>
      </p:sp>
    </p:spTree>
    <p:extLst>
      <p:ext uri="{BB962C8B-B14F-4D97-AF65-F5344CB8AC3E}">
        <p14:creationId xmlns:p14="http://schemas.microsoft.com/office/powerpoint/2010/main" val="5788251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4F106AE-6092-2A92-F3C3-8D9763A36CE5}"/>
              </a:ext>
            </a:extLst>
          </p:cNvPr>
          <p:cNvSpPr>
            <a:spLocks noGrp="1"/>
          </p:cNvSpPr>
          <p:nvPr>
            <p:ph type="title"/>
          </p:nvPr>
        </p:nvSpPr>
        <p:spPr/>
        <p:txBody>
          <a:bodyPr/>
          <a:lstStyle/>
          <a:p>
            <a:r>
              <a:rPr lang="de-DE"/>
              <a:t>Mastertitelformat bearbeiten</a:t>
            </a:r>
          </a:p>
        </p:txBody>
      </p:sp>
      <p:sp>
        <p:nvSpPr>
          <p:cNvPr id="3" name="Datumsplatzhalter 2">
            <a:extLst>
              <a:ext uri="{FF2B5EF4-FFF2-40B4-BE49-F238E27FC236}">
                <a16:creationId xmlns:a16="http://schemas.microsoft.com/office/drawing/2014/main" id="{0A2D6D01-29DC-3789-0C5D-CCC7F2C23B82}"/>
              </a:ext>
            </a:extLst>
          </p:cNvPr>
          <p:cNvSpPr>
            <a:spLocks noGrp="1"/>
          </p:cNvSpPr>
          <p:nvPr>
            <p:ph type="dt" sz="half" idx="10"/>
          </p:nvPr>
        </p:nvSpPr>
        <p:spPr/>
        <p:txBody>
          <a:bodyPr/>
          <a:lstStyle/>
          <a:p>
            <a:fld id="{F9E93165-6CFE-4385-98C5-DAE0FD49D1D3}" type="datetimeFigureOut">
              <a:rPr lang="de-DE" smtClean="0"/>
              <a:t>29.09.2025</a:t>
            </a:fld>
            <a:endParaRPr lang="de-DE"/>
          </a:p>
        </p:txBody>
      </p:sp>
      <p:sp>
        <p:nvSpPr>
          <p:cNvPr id="4" name="Fußzeilenplatzhalter 3">
            <a:extLst>
              <a:ext uri="{FF2B5EF4-FFF2-40B4-BE49-F238E27FC236}">
                <a16:creationId xmlns:a16="http://schemas.microsoft.com/office/drawing/2014/main" id="{D0A50DD0-D01C-EC08-6988-F6F79729FE2A}"/>
              </a:ext>
            </a:extLst>
          </p:cNvPr>
          <p:cNvSpPr>
            <a:spLocks noGrp="1"/>
          </p:cNvSpPr>
          <p:nvPr>
            <p:ph type="ftr" sz="quarter" idx="11"/>
          </p:nvPr>
        </p:nvSpPr>
        <p:spPr/>
        <p:txBody>
          <a:bodyPr/>
          <a:lstStyle/>
          <a:p>
            <a:endParaRPr lang="de-DE"/>
          </a:p>
        </p:txBody>
      </p:sp>
      <p:sp>
        <p:nvSpPr>
          <p:cNvPr id="5" name="Foliennummernplatzhalter 4">
            <a:extLst>
              <a:ext uri="{FF2B5EF4-FFF2-40B4-BE49-F238E27FC236}">
                <a16:creationId xmlns:a16="http://schemas.microsoft.com/office/drawing/2014/main" id="{8D3337D5-E1C3-CE2E-C18E-0065402C1669}"/>
              </a:ext>
            </a:extLst>
          </p:cNvPr>
          <p:cNvSpPr>
            <a:spLocks noGrp="1"/>
          </p:cNvSpPr>
          <p:nvPr>
            <p:ph type="sldNum" sz="quarter" idx="12"/>
          </p:nvPr>
        </p:nvSpPr>
        <p:spPr/>
        <p:txBody>
          <a:bodyPr/>
          <a:lstStyle/>
          <a:p>
            <a:fld id="{19F0456C-3CD4-4229-AB36-649DAC433119}" type="slidenum">
              <a:rPr lang="de-DE" smtClean="0"/>
              <a:t>‹Nr.›</a:t>
            </a:fld>
            <a:endParaRPr lang="de-DE"/>
          </a:p>
        </p:txBody>
      </p:sp>
    </p:spTree>
    <p:extLst>
      <p:ext uri="{BB962C8B-B14F-4D97-AF65-F5344CB8AC3E}">
        <p14:creationId xmlns:p14="http://schemas.microsoft.com/office/powerpoint/2010/main" val="17283928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A245D297-D213-0ABB-6C87-B018FFDCF04F}"/>
              </a:ext>
            </a:extLst>
          </p:cNvPr>
          <p:cNvSpPr>
            <a:spLocks noGrp="1"/>
          </p:cNvSpPr>
          <p:nvPr>
            <p:ph type="dt" sz="half" idx="10"/>
          </p:nvPr>
        </p:nvSpPr>
        <p:spPr/>
        <p:txBody>
          <a:bodyPr/>
          <a:lstStyle/>
          <a:p>
            <a:fld id="{F9E93165-6CFE-4385-98C5-DAE0FD49D1D3}" type="datetimeFigureOut">
              <a:rPr lang="de-DE" smtClean="0"/>
              <a:t>29.09.2025</a:t>
            </a:fld>
            <a:endParaRPr lang="de-DE"/>
          </a:p>
        </p:txBody>
      </p:sp>
      <p:sp>
        <p:nvSpPr>
          <p:cNvPr id="3" name="Fußzeilenplatzhalter 2">
            <a:extLst>
              <a:ext uri="{FF2B5EF4-FFF2-40B4-BE49-F238E27FC236}">
                <a16:creationId xmlns:a16="http://schemas.microsoft.com/office/drawing/2014/main" id="{9E56691B-F6E2-FB1C-FF6E-DA77EB750F28}"/>
              </a:ext>
            </a:extLst>
          </p:cNvPr>
          <p:cNvSpPr>
            <a:spLocks noGrp="1"/>
          </p:cNvSpPr>
          <p:nvPr>
            <p:ph type="ftr" sz="quarter" idx="11"/>
          </p:nvPr>
        </p:nvSpPr>
        <p:spPr/>
        <p:txBody>
          <a:bodyPr/>
          <a:lstStyle/>
          <a:p>
            <a:endParaRPr lang="de-DE"/>
          </a:p>
        </p:txBody>
      </p:sp>
      <p:sp>
        <p:nvSpPr>
          <p:cNvPr id="4" name="Foliennummernplatzhalter 3">
            <a:extLst>
              <a:ext uri="{FF2B5EF4-FFF2-40B4-BE49-F238E27FC236}">
                <a16:creationId xmlns:a16="http://schemas.microsoft.com/office/drawing/2014/main" id="{84381927-15A2-9CBE-A7B9-818D88C816AB}"/>
              </a:ext>
            </a:extLst>
          </p:cNvPr>
          <p:cNvSpPr>
            <a:spLocks noGrp="1"/>
          </p:cNvSpPr>
          <p:nvPr>
            <p:ph type="sldNum" sz="quarter" idx="12"/>
          </p:nvPr>
        </p:nvSpPr>
        <p:spPr/>
        <p:txBody>
          <a:bodyPr/>
          <a:lstStyle/>
          <a:p>
            <a:fld id="{19F0456C-3CD4-4229-AB36-649DAC433119}" type="slidenum">
              <a:rPr lang="de-DE" smtClean="0"/>
              <a:t>‹Nr.›</a:t>
            </a:fld>
            <a:endParaRPr lang="de-DE"/>
          </a:p>
        </p:txBody>
      </p:sp>
    </p:spTree>
    <p:extLst>
      <p:ext uri="{BB962C8B-B14F-4D97-AF65-F5344CB8AC3E}">
        <p14:creationId xmlns:p14="http://schemas.microsoft.com/office/powerpoint/2010/main" val="19124701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81DC73B-1CA4-AB74-E8B1-33442F8E632D}"/>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Inhaltsplatzhalter 2">
            <a:extLst>
              <a:ext uri="{FF2B5EF4-FFF2-40B4-BE49-F238E27FC236}">
                <a16:creationId xmlns:a16="http://schemas.microsoft.com/office/drawing/2014/main" id="{FE059F94-6FC8-A6F5-C541-A291DC0F4A0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a:extLst>
              <a:ext uri="{FF2B5EF4-FFF2-40B4-BE49-F238E27FC236}">
                <a16:creationId xmlns:a16="http://schemas.microsoft.com/office/drawing/2014/main" id="{551AD7ED-B9D1-95C8-D05A-EDF82CC8151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56D6F6EE-BE25-DF77-88A0-5AE8F1757B3E}"/>
              </a:ext>
            </a:extLst>
          </p:cNvPr>
          <p:cNvSpPr>
            <a:spLocks noGrp="1"/>
          </p:cNvSpPr>
          <p:nvPr>
            <p:ph type="dt" sz="half" idx="10"/>
          </p:nvPr>
        </p:nvSpPr>
        <p:spPr/>
        <p:txBody>
          <a:bodyPr/>
          <a:lstStyle/>
          <a:p>
            <a:fld id="{F9E93165-6CFE-4385-98C5-DAE0FD49D1D3}" type="datetimeFigureOut">
              <a:rPr lang="de-DE" smtClean="0"/>
              <a:t>29.09.2025</a:t>
            </a:fld>
            <a:endParaRPr lang="de-DE"/>
          </a:p>
        </p:txBody>
      </p:sp>
      <p:sp>
        <p:nvSpPr>
          <p:cNvPr id="6" name="Fußzeilenplatzhalter 5">
            <a:extLst>
              <a:ext uri="{FF2B5EF4-FFF2-40B4-BE49-F238E27FC236}">
                <a16:creationId xmlns:a16="http://schemas.microsoft.com/office/drawing/2014/main" id="{9173525A-729B-E039-0907-210879AC1543}"/>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9BAB6280-0687-456F-955C-16A63D82FAC4}"/>
              </a:ext>
            </a:extLst>
          </p:cNvPr>
          <p:cNvSpPr>
            <a:spLocks noGrp="1"/>
          </p:cNvSpPr>
          <p:nvPr>
            <p:ph type="sldNum" sz="quarter" idx="12"/>
          </p:nvPr>
        </p:nvSpPr>
        <p:spPr/>
        <p:txBody>
          <a:bodyPr/>
          <a:lstStyle/>
          <a:p>
            <a:fld id="{19F0456C-3CD4-4229-AB36-649DAC433119}" type="slidenum">
              <a:rPr lang="de-DE" smtClean="0"/>
              <a:t>‹Nr.›</a:t>
            </a:fld>
            <a:endParaRPr lang="de-DE"/>
          </a:p>
        </p:txBody>
      </p:sp>
    </p:spTree>
    <p:extLst>
      <p:ext uri="{BB962C8B-B14F-4D97-AF65-F5344CB8AC3E}">
        <p14:creationId xmlns:p14="http://schemas.microsoft.com/office/powerpoint/2010/main" val="27441733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7F0A44D-12F9-51EE-07EB-E2DB2C6461DB}"/>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Bildplatzhalter 2">
            <a:extLst>
              <a:ext uri="{FF2B5EF4-FFF2-40B4-BE49-F238E27FC236}">
                <a16:creationId xmlns:a16="http://schemas.microsoft.com/office/drawing/2014/main" id="{979E8C32-6E47-84CE-1108-C63CF0701B4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a:extLst>
              <a:ext uri="{FF2B5EF4-FFF2-40B4-BE49-F238E27FC236}">
                <a16:creationId xmlns:a16="http://schemas.microsoft.com/office/drawing/2014/main" id="{760B2014-05E1-582B-AA39-12909BD2A38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8953D368-2CE3-7F6C-6174-7F47F9CAABE7}"/>
              </a:ext>
            </a:extLst>
          </p:cNvPr>
          <p:cNvSpPr>
            <a:spLocks noGrp="1"/>
          </p:cNvSpPr>
          <p:nvPr>
            <p:ph type="dt" sz="half" idx="10"/>
          </p:nvPr>
        </p:nvSpPr>
        <p:spPr/>
        <p:txBody>
          <a:bodyPr/>
          <a:lstStyle/>
          <a:p>
            <a:fld id="{F9E93165-6CFE-4385-98C5-DAE0FD49D1D3}" type="datetimeFigureOut">
              <a:rPr lang="de-DE" smtClean="0"/>
              <a:t>29.09.2025</a:t>
            </a:fld>
            <a:endParaRPr lang="de-DE"/>
          </a:p>
        </p:txBody>
      </p:sp>
      <p:sp>
        <p:nvSpPr>
          <p:cNvPr id="6" name="Fußzeilenplatzhalter 5">
            <a:extLst>
              <a:ext uri="{FF2B5EF4-FFF2-40B4-BE49-F238E27FC236}">
                <a16:creationId xmlns:a16="http://schemas.microsoft.com/office/drawing/2014/main" id="{CB185B1B-24FA-FCE7-43A8-2A49925DED47}"/>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2DF95404-D35E-BB70-3658-7CF8FCC16D21}"/>
              </a:ext>
            </a:extLst>
          </p:cNvPr>
          <p:cNvSpPr>
            <a:spLocks noGrp="1"/>
          </p:cNvSpPr>
          <p:nvPr>
            <p:ph type="sldNum" sz="quarter" idx="12"/>
          </p:nvPr>
        </p:nvSpPr>
        <p:spPr/>
        <p:txBody>
          <a:bodyPr/>
          <a:lstStyle/>
          <a:p>
            <a:fld id="{19F0456C-3CD4-4229-AB36-649DAC433119}" type="slidenum">
              <a:rPr lang="de-DE" smtClean="0"/>
              <a:t>‹Nr.›</a:t>
            </a:fld>
            <a:endParaRPr lang="de-DE"/>
          </a:p>
        </p:txBody>
      </p:sp>
    </p:spTree>
    <p:extLst>
      <p:ext uri="{BB962C8B-B14F-4D97-AF65-F5344CB8AC3E}">
        <p14:creationId xmlns:p14="http://schemas.microsoft.com/office/powerpoint/2010/main" val="2186028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8190BCB5-CF12-2AB8-FAD1-B26BAC6EF42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p>
        </p:txBody>
      </p:sp>
      <p:sp>
        <p:nvSpPr>
          <p:cNvPr id="3" name="Textplatzhalter 2">
            <a:extLst>
              <a:ext uri="{FF2B5EF4-FFF2-40B4-BE49-F238E27FC236}">
                <a16:creationId xmlns:a16="http://schemas.microsoft.com/office/drawing/2014/main" id="{CF900830-133B-1C4B-00D0-03E0280E601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56DD5093-E541-8042-1C39-0F3B40F841E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9E93165-6CFE-4385-98C5-DAE0FD49D1D3}" type="datetimeFigureOut">
              <a:rPr lang="de-DE" smtClean="0"/>
              <a:t>29.09.2025</a:t>
            </a:fld>
            <a:endParaRPr lang="de-DE"/>
          </a:p>
        </p:txBody>
      </p:sp>
      <p:sp>
        <p:nvSpPr>
          <p:cNvPr id="5" name="Fußzeilenplatzhalter 4">
            <a:extLst>
              <a:ext uri="{FF2B5EF4-FFF2-40B4-BE49-F238E27FC236}">
                <a16:creationId xmlns:a16="http://schemas.microsoft.com/office/drawing/2014/main" id="{F122416F-0D95-2CCC-23B9-38208E206E5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a:extLst>
              <a:ext uri="{FF2B5EF4-FFF2-40B4-BE49-F238E27FC236}">
                <a16:creationId xmlns:a16="http://schemas.microsoft.com/office/drawing/2014/main" id="{69D449AD-EF43-39C5-6882-845A6720615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F0456C-3CD4-4229-AB36-649DAC433119}" type="slidenum">
              <a:rPr lang="de-DE" smtClean="0"/>
              <a:t>‹Nr.›</a:t>
            </a:fld>
            <a:endParaRPr lang="de-DE"/>
          </a:p>
        </p:txBody>
      </p:sp>
    </p:spTree>
    <p:extLst>
      <p:ext uri="{BB962C8B-B14F-4D97-AF65-F5344CB8AC3E}">
        <p14:creationId xmlns:p14="http://schemas.microsoft.com/office/powerpoint/2010/main" val="25400193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customXml" Target="../ink/ink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hyperlink" Target="https://simpleclub.com/lessons/fachinformatikerin-vpn" TargetMode="External"/><Relationship Id="rId2" Type="http://schemas.openxmlformats.org/officeDocument/2006/relationships/image" Target="../media/image59.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image" Target="../media/image5.png"/><Relationship Id="rId1" Type="http://schemas.openxmlformats.org/officeDocument/2006/relationships/slideLayout" Target="../slideLayouts/slideLayout12.xml"/><Relationship Id="rId4" Type="http://schemas.openxmlformats.org/officeDocument/2006/relationships/image" Target="../media/image6.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8" Type="http://schemas.openxmlformats.org/officeDocument/2006/relationships/customXml" Target="../ink/ink52.xml"/><Relationship Id="rId3" Type="http://schemas.openxmlformats.org/officeDocument/2006/relationships/image" Target="../media/image64.png"/><Relationship Id="rId7" Type="http://schemas.openxmlformats.org/officeDocument/2006/relationships/image" Target="../media/image66.png"/><Relationship Id="rId2" Type="http://schemas.openxmlformats.org/officeDocument/2006/relationships/customXml" Target="../ink/ink49.xml"/><Relationship Id="rId1" Type="http://schemas.openxmlformats.org/officeDocument/2006/relationships/slideLayout" Target="../slideLayouts/slideLayout12.xml"/><Relationship Id="rId6" Type="http://schemas.openxmlformats.org/officeDocument/2006/relationships/customXml" Target="../ink/ink51.xml"/><Relationship Id="rId5" Type="http://schemas.openxmlformats.org/officeDocument/2006/relationships/image" Target="../media/image65.png"/><Relationship Id="rId4" Type="http://schemas.openxmlformats.org/officeDocument/2006/relationships/customXml" Target="../ink/ink50.xml"/><Relationship Id="rId9" Type="http://schemas.openxmlformats.org/officeDocument/2006/relationships/image" Target="../media/image6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6" Type="http://schemas.openxmlformats.org/officeDocument/2006/relationships/image" Target="../media/image19.png"/><Relationship Id="rId21" Type="http://schemas.openxmlformats.org/officeDocument/2006/relationships/customXml" Target="../ink/ink12.xml"/><Relationship Id="rId42" Type="http://schemas.openxmlformats.org/officeDocument/2006/relationships/image" Target="../media/image27.png"/><Relationship Id="rId47" Type="http://schemas.openxmlformats.org/officeDocument/2006/relationships/customXml" Target="../ink/ink25.xml"/><Relationship Id="rId63" Type="http://schemas.openxmlformats.org/officeDocument/2006/relationships/customXml" Target="../ink/ink33.xml"/><Relationship Id="rId68" Type="http://schemas.openxmlformats.org/officeDocument/2006/relationships/image" Target="../media/image40.png"/><Relationship Id="rId16" Type="http://schemas.openxmlformats.org/officeDocument/2006/relationships/image" Target="../media/image14.png"/><Relationship Id="rId11" Type="http://schemas.openxmlformats.org/officeDocument/2006/relationships/customXml" Target="../ink/ink7.xml"/><Relationship Id="rId24" Type="http://schemas.openxmlformats.org/officeDocument/2006/relationships/image" Target="../media/image18.png"/><Relationship Id="rId32" Type="http://schemas.openxmlformats.org/officeDocument/2006/relationships/image" Target="../media/image22.png"/><Relationship Id="rId37" Type="http://schemas.openxmlformats.org/officeDocument/2006/relationships/customXml" Target="../ink/ink20.xml"/><Relationship Id="rId40" Type="http://schemas.openxmlformats.org/officeDocument/2006/relationships/image" Target="../media/image26.png"/><Relationship Id="rId45" Type="http://schemas.openxmlformats.org/officeDocument/2006/relationships/customXml" Target="../ink/ink24.xml"/><Relationship Id="rId53" Type="http://schemas.openxmlformats.org/officeDocument/2006/relationships/customXml" Target="../ink/ink28.xml"/><Relationship Id="rId58" Type="http://schemas.openxmlformats.org/officeDocument/2006/relationships/image" Target="../media/image35.png"/><Relationship Id="rId66" Type="http://schemas.openxmlformats.org/officeDocument/2006/relationships/image" Target="../media/image39.png"/><Relationship Id="rId74" Type="http://schemas.openxmlformats.org/officeDocument/2006/relationships/image" Target="../media/image43.png"/><Relationship Id="rId79" Type="http://schemas.openxmlformats.org/officeDocument/2006/relationships/customXml" Target="../ink/ink41.xml"/><Relationship Id="rId5" Type="http://schemas.openxmlformats.org/officeDocument/2006/relationships/customXml" Target="../ink/ink4.xml"/><Relationship Id="rId61" Type="http://schemas.openxmlformats.org/officeDocument/2006/relationships/customXml" Target="../ink/ink32.xml"/><Relationship Id="rId19" Type="http://schemas.openxmlformats.org/officeDocument/2006/relationships/customXml" Target="../ink/ink11.xml"/><Relationship Id="rId14" Type="http://schemas.openxmlformats.org/officeDocument/2006/relationships/image" Target="../media/image13.png"/><Relationship Id="rId22" Type="http://schemas.openxmlformats.org/officeDocument/2006/relationships/image" Target="../media/image17.png"/><Relationship Id="rId27" Type="http://schemas.openxmlformats.org/officeDocument/2006/relationships/customXml" Target="../ink/ink15.xml"/><Relationship Id="rId30" Type="http://schemas.openxmlformats.org/officeDocument/2006/relationships/image" Target="../media/image21.png"/><Relationship Id="rId35" Type="http://schemas.openxmlformats.org/officeDocument/2006/relationships/customXml" Target="../ink/ink19.xml"/><Relationship Id="rId43" Type="http://schemas.openxmlformats.org/officeDocument/2006/relationships/customXml" Target="../ink/ink23.xml"/><Relationship Id="rId48" Type="http://schemas.openxmlformats.org/officeDocument/2006/relationships/image" Target="../media/image30.png"/><Relationship Id="rId56" Type="http://schemas.openxmlformats.org/officeDocument/2006/relationships/image" Target="../media/image34.png"/><Relationship Id="rId64" Type="http://schemas.openxmlformats.org/officeDocument/2006/relationships/image" Target="../media/image38.png"/><Relationship Id="rId69" Type="http://schemas.openxmlformats.org/officeDocument/2006/relationships/customXml" Target="../ink/ink36.xml"/><Relationship Id="rId77" Type="http://schemas.openxmlformats.org/officeDocument/2006/relationships/customXml" Target="../ink/ink40.xml"/><Relationship Id="rId8" Type="http://schemas.openxmlformats.org/officeDocument/2006/relationships/image" Target="../media/image10.png"/><Relationship Id="rId51" Type="http://schemas.openxmlformats.org/officeDocument/2006/relationships/customXml" Target="../ink/ink27.xml"/><Relationship Id="rId72" Type="http://schemas.openxmlformats.org/officeDocument/2006/relationships/image" Target="../media/image42.png"/><Relationship Id="rId80" Type="http://schemas.openxmlformats.org/officeDocument/2006/relationships/image" Target="../media/image46.png"/><Relationship Id="rId3" Type="http://schemas.openxmlformats.org/officeDocument/2006/relationships/customXml" Target="../ink/ink3.xml"/><Relationship Id="rId12" Type="http://schemas.openxmlformats.org/officeDocument/2006/relationships/image" Target="../media/image12.png"/><Relationship Id="rId17" Type="http://schemas.openxmlformats.org/officeDocument/2006/relationships/customXml" Target="../ink/ink10.xml"/><Relationship Id="rId25" Type="http://schemas.openxmlformats.org/officeDocument/2006/relationships/customXml" Target="../ink/ink14.xml"/><Relationship Id="rId33" Type="http://schemas.openxmlformats.org/officeDocument/2006/relationships/customXml" Target="../ink/ink18.xml"/><Relationship Id="rId38" Type="http://schemas.openxmlformats.org/officeDocument/2006/relationships/image" Target="../media/image25.png"/><Relationship Id="rId46" Type="http://schemas.openxmlformats.org/officeDocument/2006/relationships/image" Target="../media/image29.png"/><Relationship Id="rId59" Type="http://schemas.openxmlformats.org/officeDocument/2006/relationships/customXml" Target="../ink/ink31.xml"/><Relationship Id="rId67" Type="http://schemas.openxmlformats.org/officeDocument/2006/relationships/customXml" Target="../ink/ink35.xml"/><Relationship Id="rId20" Type="http://schemas.openxmlformats.org/officeDocument/2006/relationships/image" Target="../media/image16.png"/><Relationship Id="rId41" Type="http://schemas.openxmlformats.org/officeDocument/2006/relationships/customXml" Target="../ink/ink22.xml"/><Relationship Id="rId54" Type="http://schemas.openxmlformats.org/officeDocument/2006/relationships/image" Target="../media/image33.png"/><Relationship Id="rId62" Type="http://schemas.openxmlformats.org/officeDocument/2006/relationships/image" Target="../media/image37.png"/><Relationship Id="rId70" Type="http://schemas.openxmlformats.org/officeDocument/2006/relationships/image" Target="../media/image41.png"/><Relationship Id="rId75" Type="http://schemas.openxmlformats.org/officeDocument/2006/relationships/customXml" Target="../ink/ink39.xml"/><Relationship Id="rId1" Type="http://schemas.openxmlformats.org/officeDocument/2006/relationships/slideLayout" Target="../slideLayouts/slideLayout12.xml"/><Relationship Id="rId6" Type="http://schemas.openxmlformats.org/officeDocument/2006/relationships/image" Target="../media/image9.png"/><Relationship Id="rId15" Type="http://schemas.openxmlformats.org/officeDocument/2006/relationships/customXml" Target="../ink/ink9.xml"/><Relationship Id="rId23" Type="http://schemas.openxmlformats.org/officeDocument/2006/relationships/customXml" Target="../ink/ink13.xml"/><Relationship Id="rId28" Type="http://schemas.openxmlformats.org/officeDocument/2006/relationships/image" Target="../media/image20.png"/><Relationship Id="rId36" Type="http://schemas.openxmlformats.org/officeDocument/2006/relationships/image" Target="../media/image24.png"/><Relationship Id="rId49" Type="http://schemas.openxmlformats.org/officeDocument/2006/relationships/customXml" Target="../ink/ink26.xml"/><Relationship Id="rId57" Type="http://schemas.openxmlformats.org/officeDocument/2006/relationships/customXml" Target="../ink/ink30.xml"/><Relationship Id="rId10" Type="http://schemas.openxmlformats.org/officeDocument/2006/relationships/image" Target="../media/image11.png"/><Relationship Id="rId31" Type="http://schemas.openxmlformats.org/officeDocument/2006/relationships/customXml" Target="../ink/ink17.xml"/><Relationship Id="rId44" Type="http://schemas.openxmlformats.org/officeDocument/2006/relationships/image" Target="../media/image28.png"/><Relationship Id="rId52" Type="http://schemas.openxmlformats.org/officeDocument/2006/relationships/image" Target="../media/image32.png"/><Relationship Id="rId60" Type="http://schemas.openxmlformats.org/officeDocument/2006/relationships/image" Target="../media/image36.png"/><Relationship Id="rId65" Type="http://schemas.openxmlformats.org/officeDocument/2006/relationships/customXml" Target="../ink/ink34.xml"/><Relationship Id="rId73" Type="http://schemas.openxmlformats.org/officeDocument/2006/relationships/customXml" Target="../ink/ink38.xml"/><Relationship Id="rId78" Type="http://schemas.openxmlformats.org/officeDocument/2006/relationships/image" Target="../media/image45.png"/><Relationship Id="rId4" Type="http://schemas.openxmlformats.org/officeDocument/2006/relationships/image" Target="../media/image8.png"/><Relationship Id="rId9" Type="http://schemas.openxmlformats.org/officeDocument/2006/relationships/customXml" Target="../ink/ink6.xml"/><Relationship Id="rId13" Type="http://schemas.openxmlformats.org/officeDocument/2006/relationships/customXml" Target="../ink/ink8.xml"/><Relationship Id="rId18" Type="http://schemas.openxmlformats.org/officeDocument/2006/relationships/image" Target="../media/image15.png"/><Relationship Id="rId39" Type="http://schemas.openxmlformats.org/officeDocument/2006/relationships/customXml" Target="../ink/ink21.xml"/><Relationship Id="rId34" Type="http://schemas.openxmlformats.org/officeDocument/2006/relationships/image" Target="../media/image23.png"/><Relationship Id="rId50" Type="http://schemas.openxmlformats.org/officeDocument/2006/relationships/image" Target="../media/image31.png"/><Relationship Id="rId55" Type="http://schemas.openxmlformats.org/officeDocument/2006/relationships/customXml" Target="../ink/ink29.xml"/><Relationship Id="rId76" Type="http://schemas.openxmlformats.org/officeDocument/2006/relationships/image" Target="../media/image44.png"/><Relationship Id="rId7" Type="http://schemas.openxmlformats.org/officeDocument/2006/relationships/customXml" Target="../ink/ink5.xml"/><Relationship Id="rId71" Type="http://schemas.openxmlformats.org/officeDocument/2006/relationships/customXml" Target="../ink/ink37.xml"/><Relationship Id="rId2" Type="http://schemas.openxmlformats.org/officeDocument/2006/relationships/image" Target="../media/image7.png"/><Relationship Id="rId29" Type="http://schemas.openxmlformats.org/officeDocument/2006/relationships/customXml" Target="../ink/ink1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hyperlink" Target="https://datatracker.ietf.org/doc/html/rfc6724" TargetMode="Externa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8" Type="http://schemas.openxmlformats.org/officeDocument/2006/relationships/image" Target="../media/image71.png"/><Relationship Id="rId13" Type="http://schemas.openxmlformats.org/officeDocument/2006/relationships/customXml" Target="../ink/ink58.xml"/><Relationship Id="rId3" Type="http://schemas.openxmlformats.org/officeDocument/2006/relationships/customXml" Target="../ink/ink53.xml"/><Relationship Id="rId7" Type="http://schemas.openxmlformats.org/officeDocument/2006/relationships/customXml" Target="../ink/ink55.xml"/><Relationship Id="rId12" Type="http://schemas.openxmlformats.org/officeDocument/2006/relationships/image" Target="../media/image73.png"/><Relationship Id="rId2" Type="http://schemas.openxmlformats.org/officeDocument/2006/relationships/image" Target="../media/image68.png"/><Relationship Id="rId16" Type="http://schemas.openxmlformats.org/officeDocument/2006/relationships/image" Target="../media/image75.png"/><Relationship Id="rId1" Type="http://schemas.openxmlformats.org/officeDocument/2006/relationships/slideLayout" Target="../slideLayouts/slideLayout12.xml"/><Relationship Id="rId6" Type="http://schemas.openxmlformats.org/officeDocument/2006/relationships/image" Target="../media/image70.png"/><Relationship Id="rId11" Type="http://schemas.openxmlformats.org/officeDocument/2006/relationships/customXml" Target="../ink/ink57.xml"/><Relationship Id="rId5" Type="http://schemas.openxmlformats.org/officeDocument/2006/relationships/customXml" Target="../ink/ink54.xml"/><Relationship Id="rId15" Type="http://schemas.openxmlformats.org/officeDocument/2006/relationships/customXml" Target="../ink/ink59.xml"/><Relationship Id="rId10" Type="http://schemas.openxmlformats.org/officeDocument/2006/relationships/image" Target="../media/image72.png"/><Relationship Id="rId4" Type="http://schemas.openxmlformats.org/officeDocument/2006/relationships/image" Target="../media/image69.png"/><Relationship Id="rId9" Type="http://schemas.openxmlformats.org/officeDocument/2006/relationships/customXml" Target="../ink/ink56.xml"/><Relationship Id="rId14" Type="http://schemas.openxmlformats.org/officeDocument/2006/relationships/image" Target="../media/image74.png"/></Relationships>
</file>

<file path=ppt/slides/_rels/slide34.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customXml" Target="../ink/ink60.xml"/><Relationship Id="rId1" Type="http://schemas.openxmlformats.org/officeDocument/2006/relationships/slideLayout" Target="../slideLayouts/slideLayout12.xml"/><Relationship Id="rId5" Type="http://schemas.openxmlformats.org/officeDocument/2006/relationships/image" Target="../media/image77.png"/><Relationship Id="rId4" Type="http://schemas.openxmlformats.org/officeDocument/2006/relationships/customXml" Target="../ink/ink61.xml"/></Relationships>
</file>

<file path=ppt/slides/_rels/slide35.xml.rels><?xml version="1.0" encoding="UTF-8" standalone="yes"?>
<Relationships xmlns="http://schemas.openxmlformats.org/package/2006/relationships"><Relationship Id="rId3" Type="http://schemas.openxmlformats.org/officeDocument/2006/relationships/image" Target="../media/image200.png"/><Relationship Id="rId2" Type="http://schemas.openxmlformats.org/officeDocument/2006/relationships/customXml" Target="../ink/ink62.xml"/><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8" Type="http://schemas.openxmlformats.org/officeDocument/2006/relationships/customXml" Target="../ink/ink66.xml"/><Relationship Id="rId13" Type="http://schemas.openxmlformats.org/officeDocument/2006/relationships/image" Target="../media/image81.png"/><Relationship Id="rId3" Type="http://schemas.openxmlformats.org/officeDocument/2006/relationships/image" Target="../media/image210.png"/><Relationship Id="rId7" Type="http://schemas.openxmlformats.org/officeDocument/2006/relationships/image" Target="../media/image78.png"/><Relationship Id="rId12" Type="http://schemas.openxmlformats.org/officeDocument/2006/relationships/customXml" Target="../ink/ink68.xml"/><Relationship Id="rId17" Type="http://schemas.openxmlformats.org/officeDocument/2006/relationships/image" Target="../media/image83.png"/><Relationship Id="rId2" Type="http://schemas.openxmlformats.org/officeDocument/2006/relationships/customXml" Target="../ink/ink63.xml"/><Relationship Id="rId16" Type="http://schemas.openxmlformats.org/officeDocument/2006/relationships/customXml" Target="../ink/ink70.xml"/><Relationship Id="rId1" Type="http://schemas.openxmlformats.org/officeDocument/2006/relationships/slideLayout" Target="../slideLayouts/slideLayout12.xml"/><Relationship Id="rId6" Type="http://schemas.openxmlformats.org/officeDocument/2006/relationships/customXml" Target="../ink/ink65.xml"/><Relationship Id="rId11" Type="http://schemas.openxmlformats.org/officeDocument/2006/relationships/image" Target="../media/image80.png"/><Relationship Id="rId5" Type="http://schemas.openxmlformats.org/officeDocument/2006/relationships/image" Target="../media/image220.png"/><Relationship Id="rId15" Type="http://schemas.openxmlformats.org/officeDocument/2006/relationships/image" Target="../media/image82.png"/><Relationship Id="rId10" Type="http://schemas.openxmlformats.org/officeDocument/2006/relationships/customXml" Target="../ink/ink67.xml"/><Relationship Id="rId4" Type="http://schemas.openxmlformats.org/officeDocument/2006/relationships/customXml" Target="../ink/ink64.xml"/><Relationship Id="rId9" Type="http://schemas.openxmlformats.org/officeDocument/2006/relationships/image" Target="../media/image79.png"/><Relationship Id="rId14" Type="http://schemas.openxmlformats.org/officeDocument/2006/relationships/customXml" Target="../ink/ink69.xml"/></Relationships>
</file>

<file path=ppt/slides/_rels/slide4.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2" Type="http://schemas.openxmlformats.org/officeDocument/2006/relationships/image" Target="../media/image84.png"/><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2" Type="http://schemas.openxmlformats.org/officeDocument/2006/relationships/image" Target="../media/image85.png"/><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image" Target="../media/image86.png"/><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8" Type="http://schemas.openxmlformats.org/officeDocument/2006/relationships/image" Target="../media/image52.png"/><Relationship Id="rId13" Type="http://schemas.openxmlformats.org/officeDocument/2006/relationships/image" Target="../media/image55.png"/><Relationship Id="rId3" Type="http://schemas.openxmlformats.org/officeDocument/2006/relationships/customXml" Target="../ink/ink42.xml"/><Relationship Id="rId7" Type="http://schemas.openxmlformats.org/officeDocument/2006/relationships/customXml" Target="../ink/ink44.xml"/><Relationship Id="rId12" Type="http://schemas.openxmlformats.org/officeDocument/2006/relationships/customXml" Target="../ink/ink46.xml"/><Relationship Id="rId2" Type="http://schemas.openxmlformats.org/officeDocument/2006/relationships/image" Target="../media/image49.png"/><Relationship Id="rId1" Type="http://schemas.openxmlformats.org/officeDocument/2006/relationships/slideLayout" Target="../slideLayouts/slideLayout12.xml"/><Relationship Id="rId6" Type="http://schemas.openxmlformats.org/officeDocument/2006/relationships/image" Target="../media/image51.png"/><Relationship Id="rId11" Type="http://schemas.openxmlformats.org/officeDocument/2006/relationships/image" Target="../media/image54.png"/><Relationship Id="rId5" Type="http://schemas.openxmlformats.org/officeDocument/2006/relationships/customXml" Target="../ink/ink43.xml"/><Relationship Id="rId15" Type="http://schemas.openxmlformats.org/officeDocument/2006/relationships/image" Target="../media/image56.png"/><Relationship Id="rId10" Type="http://schemas.openxmlformats.org/officeDocument/2006/relationships/image" Target="../media/image53.png"/><Relationship Id="rId4" Type="http://schemas.openxmlformats.org/officeDocument/2006/relationships/image" Target="../media/image50.png"/><Relationship Id="rId9" Type="http://schemas.openxmlformats.org/officeDocument/2006/relationships/customXml" Target="../ink/ink45.xml"/><Relationship Id="rId14" Type="http://schemas.openxmlformats.org/officeDocument/2006/relationships/customXml" Target="../ink/ink4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customXml" Target="../ink/ink48.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feld 2"/>
          <p:cNvSpPr txBox="1"/>
          <p:nvPr/>
        </p:nvSpPr>
        <p:spPr>
          <a:xfrm>
            <a:off x="2855640" y="2360960"/>
            <a:ext cx="6480720" cy="1754326"/>
          </a:xfrm>
          <a:prstGeom prst="rect">
            <a:avLst/>
          </a:prstGeom>
          <a:noFill/>
        </p:spPr>
        <p:txBody>
          <a:bodyPr wrap="square" rtlCol="0">
            <a:spAutoFit/>
          </a:bodyPr>
          <a:lstStyle/>
          <a:p>
            <a:pPr algn="ctr"/>
            <a:r>
              <a:rPr lang="de-DE" dirty="0">
                <a:solidFill>
                  <a:srgbClr val="505153"/>
                </a:solidFill>
                <a:latin typeface="Tahoma" panose="020B0604030504040204" pitchFamily="34" charset="0"/>
                <a:ea typeface="Tahoma" panose="020B0604030504040204" pitchFamily="34" charset="0"/>
                <a:cs typeface="Tahoma" panose="020B0604030504040204" pitchFamily="34" charset="0"/>
              </a:rPr>
              <a:t>Vorbereitung Abschlussprüfung / FP Projektbegleitung</a:t>
            </a:r>
          </a:p>
          <a:p>
            <a:pPr algn="ctr"/>
            <a:endParaRPr lang="de-DE" dirty="0"/>
          </a:p>
          <a:p>
            <a:pPr algn="ctr"/>
            <a:r>
              <a:rPr lang="de-DE" dirty="0"/>
              <a:t>Peter Bartholot</a:t>
            </a:r>
          </a:p>
          <a:p>
            <a:pPr algn="ctr"/>
            <a:r>
              <a:rPr lang="de-DE" dirty="0"/>
              <a:t>29.09.2025</a:t>
            </a:r>
          </a:p>
          <a:p>
            <a:pPr algn="ctr"/>
            <a:endParaRPr lang="de-DE" dirty="0"/>
          </a:p>
          <a:p>
            <a:pPr algn="ctr"/>
            <a:endParaRPr lang="de-DE" dirty="0"/>
          </a:p>
        </p:txBody>
      </p:sp>
      <mc:AlternateContent xmlns:mc="http://schemas.openxmlformats.org/markup-compatibility/2006" xmlns:p14="http://schemas.microsoft.com/office/powerpoint/2010/main">
        <mc:Choice Requires="p14">
          <p:contentPart p14:bwMode="auto" r:id="rId2">
            <p14:nvContentPartPr>
              <p14:cNvPr id="4" name="Freihand 3"/>
              <p14:cNvContentPartPr/>
              <p14:nvPr/>
            </p14:nvContentPartPr>
            <p14:xfrm>
              <a:off x="3779774" y="3476696"/>
              <a:ext cx="360" cy="360"/>
            </p14:xfrm>
          </p:contentPart>
        </mc:Choice>
        <mc:Fallback xmlns="">
          <p:pic>
            <p:nvPicPr>
              <p:cNvPr id="4" name="Freihand 3"/>
              <p:cNvPicPr/>
              <p:nvPr/>
            </p:nvPicPr>
            <p:blipFill>
              <a:blip r:embed="rId3"/>
              <a:stretch>
                <a:fillRect/>
              </a:stretch>
            </p:blipFill>
            <p:spPr>
              <a:xfrm>
                <a:off x="3771494" y="3468416"/>
                <a:ext cx="16920" cy="16920"/>
              </a:xfrm>
              <a:prstGeom prst="rect">
                <a:avLst/>
              </a:prstGeom>
            </p:spPr>
          </p:pic>
        </mc:Fallback>
      </mc:AlternateContent>
      <p:sp>
        <p:nvSpPr>
          <p:cNvPr id="2" name="Textfeld 1">
            <a:extLst>
              <a:ext uri="{FF2B5EF4-FFF2-40B4-BE49-F238E27FC236}">
                <a16:creationId xmlns:a16="http://schemas.microsoft.com/office/drawing/2014/main" id="{B6909CBF-771D-814B-2F99-73EF2AF1F8BA}"/>
              </a:ext>
            </a:extLst>
          </p:cNvPr>
          <p:cNvSpPr txBox="1"/>
          <p:nvPr/>
        </p:nvSpPr>
        <p:spPr>
          <a:xfrm>
            <a:off x="2786734" y="4463713"/>
            <a:ext cx="6984776" cy="1200329"/>
          </a:xfrm>
          <a:prstGeom prst="rect">
            <a:avLst/>
          </a:prstGeom>
          <a:noFill/>
        </p:spPr>
        <p:txBody>
          <a:bodyPr wrap="square" rtlCol="0">
            <a:spAutoFit/>
          </a:bodyPr>
          <a:lstStyle/>
          <a:p>
            <a:r>
              <a:rPr lang="de-DE" dirty="0"/>
              <a:t>Gleitzeit:</a:t>
            </a:r>
          </a:p>
          <a:p>
            <a:endParaRPr lang="de-DE" dirty="0"/>
          </a:p>
          <a:p>
            <a:pPr marL="285750" indent="-285750">
              <a:buFontTx/>
              <a:buChar char="-"/>
            </a:pPr>
            <a:r>
              <a:rPr lang="de-DE" dirty="0"/>
              <a:t>Beginn 8:45 Uhr</a:t>
            </a:r>
          </a:p>
          <a:p>
            <a:pPr marL="285750" indent="-285750">
              <a:buFontTx/>
              <a:buChar char="-"/>
            </a:pPr>
            <a:r>
              <a:rPr lang="de-DE" dirty="0"/>
              <a:t>Von 8:00 – 8:45 Gleitzeit – Eigenarbeit </a:t>
            </a:r>
          </a:p>
        </p:txBody>
      </p:sp>
    </p:spTree>
    <p:extLst>
      <p:ext uri="{BB962C8B-B14F-4D97-AF65-F5344CB8AC3E}">
        <p14:creationId xmlns:p14="http://schemas.microsoft.com/office/powerpoint/2010/main" val="20083191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32753F-4215-413B-C1FD-81D81C8D16E2}"/>
            </a:ext>
          </a:extLst>
        </p:cNvPr>
        <p:cNvGrpSpPr/>
        <p:nvPr/>
      </p:nvGrpSpPr>
      <p:grpSpPr>
        <a:xfrm>
          <a:off x="0" y="0"/>
          <a:ext cx="0" cy="0"/>
          <a:chOff x="0" y="0"/>
          <a:chExt cx="0" cy="0"/>
        </a:xfrm>
      </p:grpSpPr>
      <p:sp>
        <p:nvSpPr>
          <p:cNvPr id="3" name="Textfeld 2">
            <a:extLst>
              <a:ext uri="{FF2B5EF4-FFF2-40B4-BE49-F238E27FC236}">
                <a16:creationId xmlns:a16="http://schemas.microsoft.com/office/drawing/2014/main" id="{94882CBB-9F44-4C12-FB62-C7BE159DF59E}"/>
              </a:ext>
            </a:extLst>
          </p:cNvPr>
          <p:cNvSpPr txBox="1"/>
          <p:nvPr/>
        </p:nvSpPr>
        <p:spPr>
          <a:xfrm>
            <a:off x="876692" y="844347"/>
            <a:ext cx="10774837" cy="4524315"/>
          </a:xfrm>
          <a:prstGeom prst="rect">
            <a:avLst/>
          </a:prstGeom>
          <a:noFill/>
        </p:spPr>
        <p:txBody>
          <a:bodyPr wrap="square">
            <a:spAutoFit/>
          </a:bodyPr>
          <a:lstStyle/>
          <a:p>
            <a:pPr>
              <a:buNone/>
            </a:pPr>
            <a:r>
              <a:rPr lang="de-DE" b="1" dirty="0"/>
              <a:t>Was ist ein VPN?</a:t>
            </a:r>
          </a:p>
          <a:p>
            <a:pPr>
              <a:buNone/>
            </a:pPr>
            <a:endParaRPr lang="de-DE" b="1" dirty="0"/>
          </a:p>
          <a:p>
            <a:pPr>
              <a:buNone/>
            </a:pPr>
            <a:r>
              <a:rPr lang="de-DE" dirty="0"/>
              <a:t>Ein VPN (Virtual Private Network) ist eine Technologie, die eine sichere, verschlüsselte Verbindung über ein weniger sicheres Netzwerk wie das Internet herstellt. Es funktioniert wie ein Tunnel, der Ihre Daten schützt, während sie durch das Internet reisen.</a:t>
            </a:r>
          </a:p>
          <a:p>
            <a:pPr>
              <a:buNone/>
            </a:pPr>
            <a:endParaRPr lang="de-DE" dirty="0"/>
          </a:p>
          <a:p>
            <a:pPr>
              <a:buNone/>
            </a:pPr>
            <a:r>
              <a:rPr lang="de-DE" b="1" dirty="0"/>
              <a:t>Wie funktioniert ein VPN?</a:t>
            </a:r>
          </a:p>
          <a:p>
            <a:pPr>
              <a:buNone/>
            </a:pPr>
            <a:endParaRPr lang="de-DE" b="1" dirty="0"/>
          </a:p>
          <a:p>
            <a:pPr>
              <a:buFont typeface="+mj-lt"/>
              <a:buAutoNum type="arabicPeriod"/>
            </a:pPr>
            <a:r>
              <a:rPr lang="de-DE" b="1" dirty="0"/>
              <a:t>Verbindungsaufbau</a:t>
            </a:r>
            <a:r>
              <a:rPr lang="de-DE" dirty="0"/>
              <a:t>: Wenn Sie ein VPN aktivieren, stellt Ihre Gerätesoftware (VPN-Client) eine Verbindung zu einem VPN-Server her.</a:t>
            </a:r>
          </a:p>
          <a:p>
            <a:pPr>
              <a:buFont typeface="+mj-lt"/>
              <a:buAutoNum type="arabicPeriod"/>
            </a:pPr>
            <a:r>
              <a:rPr lang="de-DE" b="1" dirty="0"/>
              <a:t>Verschlüsselung</a:t>
            </a:r>
            <a:r>
              <a:rPr lang="de-DE" dirty="0"/>
              <a:t>: Ihre Daten werden verschlüsselt, bevor sie Ihr Gerät verlassen.</a:t>
            </a:r>
          </a:p>
          <a:p>
            <a:pPr>
              <a:buFont typeface="+mj-lt"/>
              <a:buAutoNum type="arabicPeriod"/>
            </a:pPr>
            <a:r>
              <a:rPr lang="de-DE" b="1" dirty="0"/>
              <a:t>Tunneling</a:t>
            </a:r>
            <a:r>
              <a:rPr lang="de-DE" dirty="0"/>
              <a:t>: Die verschlüsselten Daten werden durch einen "Tunnel" zum VPN-Server gesendet.</a:t>
            </a:r>
          </a:p>
          <a:p>
            <a:pPr>
              <a:buFont typeface="+mj-lt"/>
              <a:buAutoNum type="arabicPeriod"/>
            </a:pPr>
            <a:r>
              <a:rPr lang="de-DE" b="1" dirty="0"/>
              <a:t>IP-Adresswechsel</a:t>
            </a:r>
            <a:r>
              <a:rPr lang="de-DE" dirty="0"/>
              <a:t>: Der VPN-Server ersetzt Ihre originale IP-Adresse mit seiner eigenen.</a:t>
            </a:r>
          </a:p>
          <a:p>
            <a:pPr>
              <a:buFont typeface="+mj-lt"/>
              <a:buAutoNum type="arabicPeriod"/>
            </a:pPr>
            <a:r>
              <a:rPr lang="de-DE" b="1" dirty="0"/>
              <a:t>Weiterleitung</a:t>
            </a:r>
            <a:r>
              <a:rPr lang="de-DE" dirty="0"/>
              <a:t>: Der VPN-Server leitet Ihre Anfragen ans Internet weiter und sendet die Antworten zurück zu Ihrem Gerät.</a:t>
            </a:r>
          </a:p>
          <a:p>
            <a:pPr>
              <a:buFont typeface="+mj-lt"/>
              <a:buAutoNum type="arabicPeriod"/>
            </a:pPr>
            <a:r>
              <a:rPr lang="de-DE" b="1" dirty="0"/>
              <a:t>Entschlüsselung</a:t>
            </a:r>
            <a:r>
              <a:rPr lang="de-DE" dirty="0"/>
              <a:t>: Die zurückgesendeten Daten werden auf Ihrem Gerät entschlüsselt.</a:t>
            </a:r>
          </a:p>
        </p:txBody>
      </p:sp>
    </p:spTree>
    <p:extLst>
      <p:ext uri="{BB962C8B-B14F-4D97-AF65-F5344CB8AC3E}">
        <p14:creationId xmlns:p14="http://schemas.microsoft.com/office/powerpoint/2010/main" val="3471624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018586-E810-463D-1358-EE70EB372D93}"/>
            </a:ext>
          </a:extLst>
        </p:cNvPr>
        <p:cNvGrpSpPr/>
        <p:nvPr/>
      </p:nvGrpSpPr>
      <p:grpSpPr>
        <a:xfrm>
          <a:off x="0" y="0"/>
          <a:ext cx="0" cy="0"/>
          <a:chOff x="0" y="0"/>
          <a:chExt cx="0" cy="0"/>
        </a:xfrm>
      </p:grpSpPr>
      <p:pic>
        <p:nvPicPr>
          <p:cNvPr id="3" name="Grafik 2"/>
          <p:cNvPicPr>
            <a:picLocks noChangeAspect="1"/>
          </p:cNvPicPr>
          <p:nvPr/>
        </p:nvPicPr>
        <p:blipFill>
          <a:blip r:embed="rId2"/>
          <a:stretch>
            <a:fillRect/>
          </a:stretch>
        </p:blipFill>
        <p:spPr>
          <a:xfrm>
            <a:off x="2352153" y="1008761"/>
            <a:ext cx="6408144" cy="5821138"/>
          </a:xfrm>
          <a:prstGeom prst="rect">
            <a:avLst/>
          </a:prstGeom>
        </p:spPr>
      </p:pic>
      <p:sp>
        <p:nvSpPr>
          <p:cNvPr id="4" name="Rechteck 3"/>
          <p:cNvSpPr/>
          <p:nvPr/>
        </p:nvSpPr>
        <p:spPr>
          <a:xfrm>
            <a:off x="2279576" y="188640"/>
            <a:ext cx="7128792" cy="369332"/>
          </a:xfrm>
          <a:prstGeom prst="rect">
            <a:avLst/>
          </a:prstGeom>
        </p:spPr>
        <p:txBody>
          <a:bodyPr wrap="square">
            <a:spAutoFit/>
          </a:bodyPr>
          <a:lstStyle/>
          <a:p>
            <a:r>
              <a:rPr lang="de-DE" dirty="0">
                <a:hlinkClick r:id="rId3"/>
              </a:rPr>
              <a:t>https://simpleclub.com/lessons/fachinformatikerin-vpn</a:t>
            </a:r>
            <a:r>
              <a:rPr lang="de-DE" dirty="0"/>
              <a:t> </a:t>
            </a:r>
          </a:p>
        </p:txBody>
      </p:sp>
      <p:sp>
        <p:nvSpPr>
          <p:cNvPr id="5" name="Textfeld 4"/>
          <p:cNvSpPr txBox="1"/>
          <p:nvPr/>
        </p:nvSpPr>
        <p:spPr>
          <a:xfrm>
            <a:off x="2783632" y="692696"/>
            <a:ext cx="2880320" cy="369332"/>
          </a:xfrm>
          <a:prstGeom prst="rect">
            <a:avLst/>
          </a:prstGeom>
          <a:noFill/>
        </p:spPr>
        <p:txBody>
          <a:bodyPr wrap="square" rtlCol="0">
            <a:spAutoFit/>
          </a:bodyPr>
          <a:lstStyle/>
          <a:p>
            <a:r>
              <a:rPr lang="de-DE" dirty="0"/>
              <a:t>End-</a:t>
            </a:r>
            <a:r>
              <a:rPr lang="de-DE" dirty="0" err="1"/>
              <a:t>to</a:t>
            </a:r>
            <a:r>
              <a:rPr lang="de-DE" dirty="0"/>
              <a:t>-Site-VPN</a:t>
            </a:r>
          </a:p>
        </p:txBody>
      </p:sp>
    </p:spTree>
    <p:extLst>
      <p:ext uri="{BB962C8B-B14F-4D97-AF65-F5344CB8AC3E}">
        <p14:creationId xmlns:p14="http://schemas.microsoft.com/office/powerpoint/2010/main" val="16318973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018586-E810-463D-1358-EE70EB372D93}"/>
            </a:ext>
          </a:extLst>
        </p:cNvPr>
        <p:cNvGrpSpPr/>
        <p:nvPr/>
      </p:nvGrpSpPr>
      <p:grpSpPr>
        <a:xfrm>
          <a:off x="0" y="0"/>
          <a:ext cx="0" cy="0"/>
          <a:chOff x="0" y="0"/>
          <a:chExt cx="0" cy="0"/>
        </a:xfrm>
      </p:grpSpPr>
      <p:pic>
        <p:nvPicPr>
          <p:cNvPr id="2" name="Grafik 1"/>
          <p:cNvPicPr>
            <a:picLocks noChangeAspect="1"/>
          </p:cNvPicPr>
          <p:nvPr/>
        </p:nvPicPr>
        <p:blipFill>
          <a:blip r:embed="rId2"/>
          <a:stretch>
            <a:fillRect/>
          </a:stretch>
        </p:blipFill>
        <p:spPr>
          <a:xfrm>
            <a:off x="2356916" y="874687"/>
            <a:ext cx="6547397" cy="5955212"/>
          </a:xfrm>
          <a:prstGeom prst="rect">
            <a:avLst/>
          </a:prstGeom>
        </p:spPr>
      </p:pic>
      <p:sp>
        <p:nvSpPr>
          <p:cNvPr id="3" name="Textfeld 2"/>
          <p:cNvSpPr txBox="1"/>
          <p:nvPr/>
        </p:nvSpPr>
        <p:spPr>
          <a:xfrm>
            <a:off x="3143672" y="332656"/>
            <a:ext cx="2088232" cy="369332"/>
          </a:xfrm>
          <a:prstGeom prst="rect">
            <a:avLst/>
          </a:prstGeom>
          <a:noFill/>
        </p:spPr>
        <p:txBody>
          <a:bodyPr wrap="square" rtlCol="0">
            <a:spAutoFit/>
          </a:bodyPr>
          <a:lstStyle/>
          <a:p>
            <a:r>
              <a:rPr lang="de-DE" dirty="0"/>
              <a:t>Site-</a:t>
            </a:r>
            <a:r>
              <a:rPr lang="de-DE" dirty="0" err="1"/>
              <a:t>To</a:t>
            </a:r>
            <a:r>
              <a:rPr lang="de-DE" dirty="0"/>
              <a:t>-Site-VPN</a:t>
            </a:r>
          </a:p>
        </p:txBody>
      </p:sp>
    </p:spTree>
    <p:extLst>
      <p:ext uri="{BB962C8B-B14F-4D97-AF65-F5344CB8AC3E}">
        <p14:creationId xmlns:p14="http://schemas.microsoft.com/office/powerpoint/2010/main" val="5766406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018586-E810-463D-1358-EE70EB372D93}"/>
            </a:ext>
          </a:extLst>
        </p:cNvPr>
        <p:cNvGrpSpPr/>
        <p:nvPr/>
      </p:nvGrpSpPr>
      <p:grpSpPr>
        <a:xfrm>
          <a:off x="0" y="0"/>
          <a:ext cx="0" cy="0"/>
          <a:chOff x="0" y="0"/>
          <a:chExt cx="0" cy="0"/>
        </a:xfrm>
      </p:grpSpPr>
      <p:pic>
        <p:nvPicPr>
          <p:cNvPr id="2" name="Grafik 1"/>
          <p:cNvPicPr>
            <a:picLocks noChangeAspect="1"/>
          </p:cNvPicPr>
          <p:nvPr/>
        </p:nvPicPr>
        <p:blipFill>
          <a:blip r:embed="rId2"/>
          <a:stretch>
            <a:fillRect/>
          </a:stretch>
        </p:blipFill>
        <p:spPr>
          <a:xfrm>
            <a:off x="2347390" y="1075997"/>
            <a:ext cx="7497221" cy="4706007"/>
          </a:xfrm>
          <a:prstGeom prst="rect">
            <a:avLst/>
          </a:prstGeom>
        </p:spPr>
      </p:pic>
      <p:sp>
        <p:nvSpPr>
          <p:cNvPr id="3" name="Textfeld 2"/>
          <p:cNvSpPr txBox="1"/>
          <p:nvPr/>
        </p:nvSpPr>
        <p:spPr>
          <a:xfrm>
            <a:off x="3071664" y="332656"/>
            <a:ext cx="3456384" cy="369332"/>
          </a:xfrm>
          <a:prstGeom prst="rect">
            <a:avLst/>
          </a:prstGeom>
          <a:noFill/>
        </p:spPr>
        <p:txBody>
          <a:bodyPr wrap="square" rtlCol="0">
            <a:spAutoFit/>
          </a:bodyPr>
          <a:lstStyle/>
          <a:p>
            <a:r>
              <a:rPr lang="de-DE" dirty="0"/>
              <a:t>End-</a:t>
            </a:r>
            <a:r>
              <a:rPr lang="de-DE" dirty="0" err="1"/>
              <a:t>To</a:t>
            </a:r>
            <a:r>
              <a:rPr lang="de-DE" dirty="0"/>
              <a:t>-End-VPN</a:t>
            </a:r>
          </a:p>
        </p:txBody>
      </p:sp>
    </p:spTree>
    <p:extLst>
      <p:ext uri="{BB962C8B-B14F-4D97-AF65-F5344CB8AC3E}">
        <p14:creationId xmlns:p14="http://schemas.microsoft.com/office/powerpoint/2010/main" val="31644890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A5A0A6-B543-B9FA-4084-06FAC831367F}"/>
            </a:ext>
          </a:extLst>
        </p:cNvPr>
        <p:cNvGrpSpPr/>
        <p:nvPr/>
      </p:nvGrpSpPr>
      <p:grpSpPr>
        <a:xfrm>
          <a:off x="0" y="0"/>
          <a:ext cx="0" cy="0"/>
          <a:chOff x="0" y="0"/>
          <a:chExt cx="0" cy="0"/>
        </a:xfrm>
      </p:grpSpPr>
      <p:sp>
        <p:nvSpPr>
          <p:cNvPr id="3" name="Textfeld 2">
            <a:extLst>
              <a:ext uri="{FF2B5EF4-FFF2-40B4-BE49-F238E27FC236}">
                <a16:creationId xmlns:a16="http://schemas.microsoft.com/office/drawing/2014/main" id="{B4F76D53-C054-446F-FAF4-B6D120EEFA91}"/>
              </a:ext>
            </a:extLst>
          </p:cNvPr>
          <p:cNvSpPr txBox="1"/>
          <p:nvPr/>
        </p:nvSpPr>
        <p:spPr>
          <a:xfrm>
            <a:off x="923827" y="879871"/>
            <a:ext cx="8274376" cy="5078313"/>
          </a:xfrm>
          <a:prstGeom prst="rect">
            <a:avLst/>
          </a:prstGeom>
          <a:noFill/>
        </p:spPr>
        <p:txBody>
          <a:bodyPr wrap="square">
            <a:spAutoFit/>
          </a:bodyPr>
          <a:lstStyle/>
          <a:p>
            <a:pPr>
              <a:buNone/>
            </a:pPr>
            <a:r>
              <a:rPr lang="de-DE" b="1" dirty="0"/>
              <a:t>Hauptvorteile eines VPN </a:t>
            </a:r>
          </a:p>
          <a:p>
            <a:pPr>
              <a:buNone/>
            </a:pPr>
            <a:endParaRPr lang="de-DE" b="1" dirty="0"/>
          </a:p>
          <a:p>
            <a:pPr>
              <a:buFont typeface="+mj-lt"/>
              <a:buAutoNum type="arabicPeriod"/>
            </a:pPr>
            <a:r>
              <a:rPr lang="de-DE" b="1" dirty="0"/>
              <a:t>Verbesserte Privatsphäre</a:t>
            </a:r>
            <a:r>
              <a:rPr lang="de-DE" dirty="0"/>
              <a:t>: Ein VPN versteckt Ihre IP-Adresse und verschlüsselt Ihren Internetverkehr, wodurch es für Dritte schwieriger wird, Ihre Online-Aktivitäten zu verfolgen.</a:t>
            </a:r>
          </a:p>
          <a:p>
            <a:pPr>
              <a:buFont typeface="+mj-lt"/>
              <a:buAutoNum type="arabicPeriod"/>
            </a:pPr>
            <a:endParaRPr lang="de-DE" dirty="0"/>
          </a:p>
          <a:p>
            <a:pPr>
              <a:buFont typeface="+mj-lt"/>
              <a:buAutoNum type="arabicPeriod"/>
            </a:pPr>
            <a:r>
              <a:rPr lang="de-DE" b="1" dirty="0"/>
              <a:t>Erhöhte Sicherheit</a:t>
            </a:r>
            <a:r>
              <a:rPr lang="de-DE" dirty="0"/>
              <a:t>: VPNs schützen Ihre Daten in öffentlichen WLAN-Netzwerken, wo Hacker leichter Daten abfangen könnten.</a:t>
            </a:r>
          </a:p>
          <a:p>
            <a:pPr>
              <a:buFont typeface="+mj-lt"/>
              <a:buAutoNum type="arabicPeriod"/>
            </a:pPr>
            <a:endParaRPr lang="de-DE" dirty="0"/>
          </a:p>
          <a:p>
            <a:pPr>
              <a:buFont typeface="+mj-lt"/>
              <a:buAutoNum type="arabicPeriod"/>
            </a:pPr>
            <a:r>
              <a:rPr lang="de-DE" b="1" dirty="0"/>
              <a:t>Umgehung geografischer Beschränkungen</a:t>
            </a:r>
            <a:r>
              <a:rPr lang="de-DE" dirty="0"/>
              <a:t>: Sie können auf Inhalte zugreifen, die in Ihrem Land normalerweise blockiert sind, indem Sie sich mit einem Server in einem anderen Land verbinden.</a:t>
            </a:r>
          </a:p>
          <a:p>
            <a:pPr>
              <a:buFont typeface="+mj-lt"/>
              <a:buAutoNum type="arabicPeriod"/>
            </a:pPr>
            <a:endParaRPr lang="de-DE" dirty="0"/>
          </a:p>
          <a:p>
            <a:pPr>
              <a:buFont typeface="+mj-lt"/>
              <a:buAutoNum type="arabicPeriod"/>
            </a:pPr>
            <a:r>
              <a:rPr lang="de-DE" b="1" dirty="0"/>
              <a:t>Schutz vor Überwachung</a:t>
            </a:r>
            <a:r>
              <a:rPr lang="de-DE" dirty="0"/>
              <a:t>: Ein VPN kann Ihre Daten vor Überwachung durch Internetdienstanbieter, Werbetreibende oder sogar Regierungen schützen.</a:t>
            </a:r>
          </a:p>
          <a:p>
            <a:pPr>
              <a:buFont typeface="+mj-lt"/>
              <a:buAutoNum type="arabicPeriod"/>
            </a:pPr>
            <a:endParaRPr lang="de-DE" dirty="0"/>
          </a:p>
          <a:p>
            <a:pPr>
              <a:buFont typeface="+mj-lt"/>
              <a:buAutoNum type="arabicPeriod"/>
            </a:pPr>
            <a:r>
              <a:rPr lang="de-DE" b="1" dirty="0"/>
              <a:t>Sicherer Fernzugriff</a:t>
            </a:r>
            <a:r>
              <a:rPr lang="de-DE" dirty="0"/>
              <a:t>: Unternehmen nutzen VPNs, damit Mitarbeiter sicher aus der Ferne auf Firmennetzwerke zugreifen können.</a:t>
            </a:r>
          </a:p>
        </p:txBody>
      </p:sp>
    </p:spTree>
    <p:extLst>
      <p:ext uri="{BB962C8B-B14F-4D97-AF65-F5344CB8AC3E}">
        <p14:creationId xmlns:p14="http://schemas.microsoft.com/office/powerpoint/2010/main" val="2867178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84A326-FBED-195F-AE02-4CE07B1B1D70}"/>
            </a:ext>
          </a:extLst>
        </p:cNvPr>
        <p:cNvGrpSpPr/>
        <p:nvPr/>
      </p:nvGrpSpPr>
      <p:grpSpPr>
        <a:xfrm>
          <a:off x="0" y="0"/>
          <a:ext cx="0" cy="0"/>
          <a:chOff x="0" y="0"/>
          <a:chExt cx="0" cy="0"/>
        </a:xfrm>
      </p:grpSpPr>
      <p:sp>
        <p:nvSpPr>
          <p:cNvPr id="3" name="Textfeld 2">
            <a:extLst>
              <a:ext uri="{FF2B5EF4-FFF2-40B4-BE49-F238E27FC236}">
                <a16:creationId xmlns:a16="http://schemas.microsoft.com/office/drawing/2014/main" id="{753BED22-F848-6B82-6E4D-704AD68BD7BE}"/>
              </a:ext>
            </a:extLst>
          </p:cNvPr>
          <p:cNvSpPr txBox="1"/>
          <p:nvPr/>
        </p:nvSpPr>
        <p:spPr>
          <a:xfrm>
            <a:off x="1178351" y="1710868"/>
            <a:ext cx="8019852" cy="3970318"/>
          </a:xfrm>
          <a:prstGeom prst="rect">
            <a:avLst/>
          </a:prstGeom>
          <a:noFill/>
        </p:spPr>
        <p:txBody>
          <a:bodyPr wrap="square">
            <a:spAutoFit/>
          </a:bodyPr>
          <a:lstStyle/>
          <a:p>
            <a:pPr>
              <a:buNone/>
            </a:pPr>
            <a:r>
              <a:rPr lang="de-DE" b="1" dirty="0"/>
              <a:t>VPN-Protokolle</a:t>
            </a:r>
          </a:p>
          <a:p>
            <a:pPr>
              <a:buNone/>
            </a:pPr>
            <a:endParaRPr lang="de-DE" b="1" dirty="0"/>
          </a:p>
          <a:p>
            <a:pPr>
              <a:buNone/>
            </a:pPr>
            <a:r>
              <a:rPr lang="de-DE" dirty="0"/>
              <a:t>VPNs verwenden verschiedene Protokolle, die jeweils Vor- und Nachteile in Bezug auf Sicherheit und Geschwindigkeit bieten:</a:t>
            </a:r>
          </a:p>
          <a:p>
            <a:pPr>
              <a:buNone/>
            </a:pPr>
            <a:endParaRPr lang="de-DE" dirty="0"/>
          </a:p>
          <a:p>
            <a:pPr>
              <a:buFont typeface="Arial" panose="020B0604020202020204" pitchFamily="34" charset="0"/>
              <a:buChar char="•"/>
            </a:pPr>
            <a:r>
              <a:rPr lang="de-DE" b="1" dirty="0"/>
              <a:t>OpenVPN</a:t>
            </a:r>
            <a:r>
              <a:rPr lang="de-DE" dirty="0"/>
              <a:t>: Open-Source, sehr sicher, gute Balance zwischen Sicherheit und Geschwindigkeit</a:t>
            </a:r>
          </a:p>
          <a:p>
            <a:pPr>
              <a:buFont typeface="Arial" panose="020B0604020202020204" pitchFamily="34" charset="0"/>
              <a:buChar char="•"/>
            </a:pPr>
            <a:endParaRPr lang="de-DE" dirty="0"/>
          </a:p>
          <a:p>
            <a:pPr>
              <a:buFont typeface="Arial" panose="020B0604020202020204" pitchFamily="34" charset="0"/>
              <a:buChar char="•"/>
            </a:pPr>
            <a:r>
              <a:rPr lang="de-DE" b="1" dirty="0" err="1"/>
              <a:t>WireGuard</a:t>
            </a:r>
            <a:r>
              <a:rPr lang="de-DE" dirty="0"/>
              <a:t>: Neueres Protokoll, schneller und mit modernem Verschlüsselungsansatz</a:t>
            </a:r>
          </a:p>
          <a:p>
            <a:pPr>
              <a:buFont typeface="Arial" panose="020B0604020202020204" pitchFamily="34" charset="0"/>
              <a:buChar char="•"/>
            </a:pPr>
            <a:endParaRPr lang="de-DE" dirty="0"/>
          </a:p>
          <a:p>
            <a:pPr>
              <a:buFont typeface="Arial" panose="020B0604020202020204" pitchFamily="34" charset="0"/>
              <a:buChar char="•"/>
            </a:pPr>
            <a:r>
              <a:rPr lang="de-DE" b="1" dirty="0"/>
              <a:t>IKEv2/</a:t>
            </a:r>
            <a:r>
              <a:rPr lang="de-DE" b="1" dirty="0" err="1"/>
              <a:t>IPsec</a:t>
            </a:r>
            <a:r>
              <a:rPr lang="de-DE" dirty="0"/>
              <a:t>: Gut für mobile Verbindungen, da es Netzwerkwechsel gut handhabt</a:t>
            </a:r>
          </a:p>
          <a:p>
            <a:pPr>
              <a:buFont typeface="Arial" panose="020B0604020202020204" pitchFamily="34" charset="0"/>
              <a:buChar char="•"/>
            </a:pPr>
            <a:endParaRPr lang="de-DE" dirty="0"/>
          </a:p>
          <a:p>
            <a:pPr>
              <a:buFont typeface="Arial" panose="020B0604020202020204" pitchFamily="34" charset="0"/>
              <a:buChar char="•"/>
            </a:pPr>
            <a:r>
              <a:rPr lang="de-DE" b="1" dirty="0"/>
              <a:t>L2TP/</a:t>
            </a:r>
            <a:r>
              <a:rPr lang="de-DE" b="1" dirty="0" err="1"/>
              <a:t>IPsec</a:t>
            </a:r>
            <a:r>
              <a:rPr lang="de-DE" dirty="0"/>
              <a:t>: Weit verbreitet, aber nicht so schnell wie neuere Protokolle</a:t>
            </a:r>
          </a:p>
        </p:txBody>
      </p:sp>
    </p:spTree>
    <p:extLst>
      <p:ext uri="{BB962C8B-B14F-4D97-AF65-F5344CB8AC3E}">
        <p14:creationId xmlns:p14="http://schemas.microsoft.com/office/powerpoint/2010/main" val="42805444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E6E35B-94D6-B3D3-11DA-6E94E378CE21}"/>
            </a:ext>
          </a:extLst>
        </p:cNvPr>
        <p:cNvGrpSpPr/>
        <p:nvPr/>
      </p:nvGrpSpPr>
      <p:grpSpPr>
        <a:xfrm>
          <a:off x="0" y="0"/>
          <a:ext cx="0" cy="0"/>
          <a:chOff x="0" y="0"/>
          <a:chExt cx="0" cy="0"/>
        </a:xfrm>
      </p:grpSpPr>
      <p:sp>
        <p:nvSpPr>
          <p:cNvPr id="3" name="Textfeld 2">
            <a:extLst>
              <a:ext uri="{FF2B5EF4-FFF2-40B4-BE49-F238E27FC236}">
                <a16:creationId xmlns:a16="http://schemas.microsoft.com/office/drawing/2014/main" id="{E04B9886-D00D-849F-43EE-662DB453EE79}"/>
              </a:ext>
            </a:extLst>
          </p:cNvPr>
          <p:cNvSpPr txBox="1"/>
          <p:nvPr/>
        </p:nvSpPr>
        <p:spPr>
          <a:xfrm>
            <a:off x="688157" y="741372"/>
            <a:ext cx="8510046" cy="5632311"/>
          </a:xfrm>
          <a:prstGeom prst="rect">
            <a:avLst/>
          </a:prstGeom>
          <a:noFill/>
        </p:spPr>
        <p:txBody>
          <a:bodyPr wrap="square">
            <a:spAutoFit/>
          </a:bodyPr>
          <a:lstStyle/>
          <a:p>
            <a:pPr>
              <a:buNone/>
            </a:pPr>
            <a:r>
              <a:rPr lang="de-DE" b="1" dirty="0"/>
              <a:t>Wie wählt man ein VPN aus?</a:t>
            </a:r>
          </a:p>
          <a:p>
            <a:pPr>
              <a:buNone/>
            </a:pPr>
            <a:endParaRPr lang="de-DE" b="1" dirty="0"/>
          </a:p>
          <a:p>
            <a:pPr>
              <a:buNone/>
            </a:pPr>
            <a:r>
              <a:rPr lang="de-DE" dirty="0"/>
              <a:t>Beim Auswählen eines VPN-Dienstes sollten Sie folgende Faktoren berücksichtigen:</a:t>
            </a:r>
          </a:p>
          <a:p>
            <a:pPr>
              <a:buNone/>
            </a:pPr>
            <a:endParaRPr lang="de-DE" dirty="0"/>
          </a:p>
          <a:p>
            <a:pPr>
              <a:buFont typeface="+mj-lt"/>
              <a:buAutoNum type="arabicPeriod"/>
            </a:pPr>
            <a:r>
              <a:rPr lang="de-DE" b="1" dirty="0"/>
              <a:t>Datenschutzrichtlinien</a:t>
            </a:r>
            <a:r>
              <a:rPr lang="de-DE" dirty="0"/>
              <a:t>: Achten Sie auf VPNs mit strikter </a:t>
            </a:r>
            <a:r>
              <a:rPr lang="de-DE" dirty="0" err="1"/>
              <a:t>No</a:t>
            </a:r>
            <a:r>
              <a:rPr lang="de-DE" dirty="0"/>
              <a:t>-Logs-Politik, die keine Aufzeichnungen Ihrer Aktivitäten führen.</a:t>
            </a:r>
          </a:p>
          <a:p>
            <a:pPr>
              <a:buFont typeface="+mj-lt"/>
              <a:buAutoNum type="arabicPeriod"/>
            </a:pPr>
            <a:endParaRPr lang="de-DE" dirty="0"/>
          </a:p>
          <a:p>
            <a:pPr>
              <a:buFont typeface="+mj-lt"/>
              <a:buAutoNum type="arabicPeriod"/>
            </a:pPr>
            <a:r>
              <a:rPr lang="de-DE" b="1" dirty="0"/>
              <a:t>Serverstandorte</a:t>
            </a:r>
            <a:r>
              <a:rPr lang="de-DE" dirty="0"/>
              <a:t>: Mehr Server in verschiedenen Ländern bedeuten mehr Optionen für den Zugriff auf geografisch eingeschränkte Inhalte.</a:t>
            </a:r>
          </a:p>
          <a:p>
            <a:pPr>
              <a:buFont typeface="+mj-lt"/>
              <a:buAutoNum type="arabicPeriod"/>
            </a:pPr>
            <a:endParaRPr lang="de-DE" dirty="0"/>
          </a:p>
          <a:p>
            <a:pPr>
              <a:buFont typeface="+mj-lt"/>
              <a:buAutoNum type="arabicPeriod"/>
            </a:pPr>
            <a:r>
              <a:rPr lang="de-DE" b="1" dirty="0"/>
              <a:t>Geschwindigkeit</a:t>
            </a:r>
            <a:r>
              <a:rPr lang="de-DE" dirty="0"/>
              <a:t>: VPNs können Ihre Internetgeschwindigkeit verlangsamen. Einige sind schneller als andere.</a:t>
            </a:r>
          </a:p>
          <a:p>
            <a:pPr>
              <a:buFont typeface="+mj-lt"/>
              <a:buAutoNum type="arabicPeriod"/>
            </a:pPr>
            <a:endParaRPr lang="de-DE" dirty="0"/>
          </a:p>
          <a:p>
            <a:pPr>
              <a:buFont typeface="+mj-lt"/>
              <a:buAutoNum type="arabicPeriod"/>
            </a:pPr>
            <a:r>
              <a:rPr lang="de-DE" b="1" dirty="0"/>
              <a:t>Sicherheitsfunktionen</a:t>
            </a:r>
            <a:r>
              <a:rPr lang="de-DE" dirty="0"/>
              <a:t>: Suchen Sie nach Funktionen wie Kill-Switch (unterbricht die Internetverbindung, wenn die VPN-Verbindung abbricht) und DNS-</a:t>
            </a:r>
            <a:r>
              <a:rPr lang="de-DE" dirty="0" err="1"/>
              <a:t>Leckschutz</a:t>
            </a:r>
            <a:r>
              <a:rPr lang="de-DE" dirty="0"/>
              <a:t>.</a:t>
            </a:r>
          </a:p>
          <a:p>
            <a:pPr>
              <a:buFont typeface="+mj-lt"/>
              <a:buAutoNum type="arabicPeriod"/>
            </a:pPr>
            <a:endParaRPr lang="de-DE" dirty="0"/>
          </a:p>
          <a:p>
            <a:pPr>
              <a:buFont typeface="+mj-lt"/>
              <a:buAutoNum type="arabicPeriod"/>
            </a:pPr>
            <a:r>
              <a:rPr lang="de-DE" b="1" dirty="0"/>
              <a:t>Benutzerfreundlichkeit</a:t>
            </a:r>
            <a:r>
              <a:rPr lang="de-DE" dirty="0"/>
              <a:t>: Die Software sollte einfach zu bedienen sein.</a:t>
            </a:r>
          </a:p>
          <a:p>
            <a:pPr>
              <a:buFont typeface="+mj-lt"/>
              <a:buAutoNum type="arabicPeriod"/>
            </a:pPr>
            <a:endParaRPr lang="de-DE" dirty="0"/>
          </a:p>
          <a:p>
            <a:pPr>
              <a:buFont typeface="+mj-lt"/>
              <a:buAutoNum type="arabicPeriod"/>
            </a:pPr>
            <a:r>
              <a:rPr lang="de-DE" b="1" dirty="0"/>
              <a:t>Preis und Zahlungsoptionen</a:t>
            </a:r>
            <a:r>
              <a:rPr lang="de-DE" dirty="0"/>
              <a:t>: VPN-Dienste variieren im Preis, und einige bieten anonyme Zahlungsmethoden wie Kryptowährungen an.</a:t>
            </a:r>
          </a:p>
        </p:txBody>
      </p:sp>
    </p:spTree>
    <p:extLst>
      <p:ext uri="{BB962C8B-B14F-4D97-AF65-F5344CB8AC3E}">
        <p14:creationId xmlns:p14="http://schemas.microsoft.com/office/powerpoint/2010/main" val="18307018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04E2FB-C7BF-7D65-F161-4D2EF16E14BB}"/>
            </a:ext>
          </a:extLst>
        </p:cNvPr>
        <p:cNvGrpSpPr/>
        <p:nvPr/>
      </p:nvGrpSpPr>
      <p:grpSpPr>
        <a:xfrm>
          <a:off x="0" y="0"/>
          <a:ext cx="0" cy="0"/>
          <a:chOff x="0" y="0"/>
          <a:chExt cx="0" cy="0"/>
        </a:xfrm>
      </p:grpSpPr>
      <p:sp>
        <p:nvSpPr>
          <p:cNvPr id="3" name="Textfeld 2">
            <a:extLst>
              <a:ext uri="{FF2B5EF4-FFF2-40B4-BE49-F238E27FC236}">
                <a16:creationId xmlns:a16="http://schemas.microsoft.com/office/drawing/2014/main" id="{0136F565-A7AC-A4BB-8759-8ED9B8E9DFFC}"/>
              </a:ext>
            </a:extLst>
          </p:cNvPr>
          <p:cNvSpPr txBox="1"/>
          <p:nvPr/>
        </p:nvSpPr>
        <p:spPr>
          <a:xfrm>
            <a:off x="414779" y="464373"/>
            <a:ext cx="8783424" cy="5078313"/>
          </a:xfrm>
          <a:prstGeom prst="rect">
            <a:avLst/>
          </a:prstGeom>
          <a:noFill/>
        </p:spPr>
        <p:txBody>
          <a:bodyPr wrap="square">
            <a:spAutoFit/>
          </a:bodyPr>
          <a:lstStyle/>
          <a:p>
            <a:pPr>
              <a:buNone/>
            </a:pPr>
            <a:r>
              <a:rPr lang="de-DE" b="1" dirty="0"/>
              <a:t>Der VPN-Verbindungsaufbau im Detail</a:t>
            </a:r>
          </a:p>
          <a:p>
            <a:pPr>
              <a:buNone/>
            </a:pPr>
            <a:endParaRPr lang="de-DE" b="1" dirty="0"/>
          </a:p>
          <a:p>
            <a:pPr>
              <a:buNone/>
            </a:pPr>
            <a:r>
              <a:rPr lang="de-DE" dirty="0"/>
              <a:t>Der Verbindungsaufbau eines VPN läuft in mehreren technischen Schritten ab. </a:t>
            </a:r>
          </a:p>
          <a:p>
            <a:pPr>
              <a:buNone/>
            </a:pPr>
            <a:endParaRPr lang="de-DE" dirty="0"/>
          </a:p>
          <a:p>
            <a:pPr>
              <a:buNone/>
            </a:pPr>
            <a:r>
              <a:rPr lang="de-DE" b="1" dirty="0"/>
              <a:t>1. Initiierung der VPN-Verbindung</a:t>
            </a:r>
          </a:p>
          <a:p>
            <a:pPr>
              <a:buNone/>
            </a:pPr>
            <a:r>
              <a:rPr lang="de-DE" dirty="0"/>
              <a:t>Wenn Sie Ihren VPN-Client starten und eine Verbindung herstellen möchten:</a:t>
            </a:r>
          </a:p>
          <a:p>
            <a:pPr>
              <a:buFont typeface="Arial" panose="020B0604020202020204" pitchFamily="34" charset="0"/>
              <a:buChar char="•"/>
            </a:pPr>
            <a:r>
              <a:rPr lang="de-DE" dirty="0"/>
              <a:t>Der VPN-Client (Software auf Ihrem Gerät) sendet eine Verbindungsanfrage an den VPN-Server</a:t>
            </a:r>
          </a:p>
          <a:p>
            <a:pPr>
              <a:buFont typeface="Arial" panose="020B0604020202020204" pitchFamily="34" charset="0"/>
              <a:buChar char="•"/>
            </a:pPr>
            <a:r>
              <a:rPr lang="de-DE" dirty="0"/>
              <a:t>Diese Anfrage enthält Informationen wie die gewünschte Serveradresse und das zu verwendende VPN-Protokoll</a:t>
            </a:r>
          </a:p>
          <a:p>
            <a:pPr>
              <a:buFont typeface="Arial" panose="020B0604020202020204" pitchFamily="34" charset="0"/>
              <a:buChar char="•"/>
            </a:pPr>
            <a:r>
              <a:rPr lang="de-DE" dirty="0"/>
              <a:t>Der Client übermittelt auch Authentifizierungsdaten (Benutzername/Passwort oder Zertifikate)</a:t>
            </a:r>
          </a:p>
          <a:p>
            <a:pPr>
              <a:buFont typeface="Arial" panose="020B0604020202020204" pitchFamily="34" charset="0"/>
              <a:buChar char="•"/>
            </a:pPr>
            <a:endParaRPr lang="de-DE" dirty="0"/>
          </a:p>
          <a:p>
            <a:pPr>
              <a:buNone/>
            </a:pPr>
            <a:r>
              <a:rPr lang="de-DE" b="1" dirty="0"/>
              <a:t>2. Authentifizierung und Handshake</a:t>
            </a:r>
          </a:p>
          <a:p>
            <a:pPr>
              <a:buFont typeface="Arial" panose="020B0604020202020204" pitchFamily="34" charset="0"/>
              <a:buChar char="•"/>
            </a:pPr>
            <a:r>
              <a:rPr lang="de-DE" dirty="0"/>
              <a:t>Der VPN-Server empfängt die Anfrage und überprüft Ihre Anmeldedaten</a:t>
            </a:r>
          </a:p>
          <a:p>
            <a:pPr>
              <a:buFont typeface="Arial" panose="020B0604020202020204" pitchFamily="34" charset="0"/>
              <a:buChar char="•"/>
            </a:pPr>
            <a:r>
              <a:rPr lang="de-DE" dirty="0"/>
              <a:t>Bei erfolgreicher Authentifizierung beginnt der "Handshake"-Prozess</a:t>
            </a:r>
          </a:p>
          <a:p>
            <a:pPr>
              <a:buFont typeface="Arial" panose="020B0604020202020204" pitchFamily="34" charset="0"/>
              <a:buChar char="•"/>
            </a:pPr>
            <a:r>
              <a:rPr lang="de-DE" dirty="0"/>
              <a:t>Beide Seiten einigen sich auf Verschlüsselungsstandards und tauschen kryptografische Schlüssel aus</a:t>
            </a:r>
          </a:p>
        </p:txBody>
      </p:sp>
    </p:spTree>
    <p:extLst>
      <p:ext uri="{BB962C8B-B14F-4D97-AF65-F5344CB8AC3E}">
        <p14:creationId xmlns:p14="http://schemas.microsoft.com/office/powerpoint/2010/main" val="10429808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215CB4-A2CD-CD01-E5E5-13C6D23511F4}"/>
            </a:ext>
          </a:extLst>
        </p:cNvPr>
        <p:cNvGrpSpPr/>
        <p:nvPr/>
      </p:nvGrpSpPr>
      <p:grpSpPr>
        <a:xfrm>
          <a:off x="0" y="0"/>
          <a:ext cx="0" cy="0"/>
          <a:chOff x="0" y="0"/>
          <a:chExt cx="0" cy="0"/>
        </a:xfrm>
      </p:grpSpPr>
      <p:sp>
        <p:nvSpPr>
          <p:cNvPr id="3" name="Textfeld 2">
            <a:extLst>
              <a:ext uri="{FF2B5EF4-FFF2-40B4-BE49-F238E27FC236}">
                <a16:creationId xmlns:a16="http://schemas.microsoft.com/office/drawing/2014/main" id="{4D88E707-981A-5E30-54A4-8027CFF3462D}"/>
              </a:ext>
            </a:extLst>
          </p:cNvPr>
          <p:cNvSpPr txBox="1"/>
          <p:nvPr/>
        </p:nvSpPr>
        <p:spPr>
          <a:xfrm>
            <a:off x="659876" y="741372"/>
            <a:ext cx="8538327" cy="4524315"/>
          </a:xfrm>
          <a:prstGeom prst="rect">
            <a:avLst/>
          </a:prstGeom>
          <a:noFill/>
        </p:spPr>
        <p:txBody>
          <a:bodyPr wrap="square">
            <a:spAutoFit/>
          </a:bodyPr>
          <a:lstStyle/>
          <a:p>
            <a:pPr>
              <a:buNone/>
            </a:pPr>
            <a:r>
              <a:rPr lang="de-DE" b="1" dirty="0"/>
              <a:t>3. Schlüsselaustausch</a:t>
            </a:r>
          </a:p>
          <a:p>
            <a:pPr>
              <a:buNone/>
            </a:pPr>
            <a:endParaRPr lang="de-DE" b="1" dirty="0"/>
          </a:p>
          <a:p>
            <a:pPr>
              <a:buFont typeface="Arial" panose="020B0604020202020204" pitchFamily="34" charset="0"/>
              <a:buChar char="•"/>
            </a:pPr>
            <a:r>
              <a:rPr lang="de-DE" dirty="0"/>
              <a:t>Ein wichtiger Bestandteil ist der sichere Austausch von Verschlüsselungsschlüsseln</a:t>
            </a:r>
          </a:p>
          <a:p>
            <a:pPr>
              <a:buFont typeface="Arial" panose="020B0604020202020204" pitchFamily="34" charset="0"/>
              <a:buChar char="•"/>
            </a:pPr>
            <a:r>
              <a:rPr lang="de-DE" dirty="0"/>
              <a:t>Dies erfolgt häufig über das Diffie-Hellman-Schlüsselaustauschverfahren, das einen sicheren Schlüsselaustausch über unsichere Kanäle ermöglicht</a:t>
            </a:r>
          </a:p>
          <a:p>
            <a:pPr>
              <a:buFont typeface="Arial" panose="020B0604020202020204" pitchFamily="34" charset="0"/>
              <a:buChar char="•"/>
            </a:pPr>
            <a:r>
              <a:rPr lang="de-DE" dirty="0"/>
              <a:t>Beide Parteien können einen gemeinsamen geheimen Schlüssel generieren, ohne ihn direkt zu übertragen</a:t>
            </a:r>
          </a:p>
          <a:p>
            <a:pPr>
              <a:buFont typeface="Arial" panose="020B0604020202020204" pitchFamily="34" charset="0"/>
              <a:buChar char="•"/>
            </a:pPr>
            <a:endParaRPr lang="de-DE" dirty="0"/>
          </a:p>
          <a:p>
            <a:pPr>
              <a:buNone/>
            </a:pPr>
            <a:r>
              <a:rPr lang="de-DE" b="1" dirty="0"/>
              <a:t>4. Tunnel-Einrichtung</a:t>
            </a:r>
          </a:p>
          <a:p>
            <a:pPr>
              <a:buNone/>
            </a:pPr>
            <a:endParaRPr lang="de-DE" b="1" dirty="0"/>
          </a:p>
          <a:p>
            <a:pPr>
              <a:buFont typeface="Arial" panose="020B0604020202020204" pitchFamily="34" charset="0"/>
              <a:buChar char="•"/>
            </a:pPr>
            <a:r>
              <a:rPr lang="de-DE" dirty="0"/>
              <a:t>Nach erfolgreicher Authentifizierung und Schlüsselaustausch wird ein verschlüsselter Tunnel eingerichtet</a:t>
            </a:r>
          </a:p>
          <a:p>
            <a:pPr>
              <a:buFont typeface="Arial" panose="020B0604020202020204" pitchFamily="34" charset="0"/>
              <a:buChar char="•"/>
            </a:pPr>
            <a:r>
              <a:rPr lang="de-DE" dirty="0"/>
              <a:t>Abhängig vom Protokoll werden verschiedene Tunneling-Mechanismen verwendet: </a:t>
            </a:r>
          </a:p>
          <a:p>
            <a:pPr marL="742950" lvl="1" indent="-285750">
              <a:buFont typeface="Arial" panose="020B0604020202020204" pitchFamily="34" charset="0"/>
              <a:buChar char="•"/>
            </a:pPr>
            <a:r>
              <a:rPr lang="de-DE" dirty="0"/>
              <a:t>Bei OpenVPN werden TLS-Tunnel erstellt</a:t>
            </a:r>
          </a:p>
          <a:p>
            <a:pPr marL="742950" lvl="1" indent="-285750">
              <a:buFont typeface="Arial" panose="020B0604020202020204" pitchFamily="34" charset="0"/>
              <a:buChar char="•"/>
            </a:pPr>
            <a:r>
              <a:rPr lang="de-DE" dirty="0"/>
              <a:t>Bei </a:t>
            </a:r>
            <a:r>
              <a:rPr lang="de-DE" dirty="0" err="1"/>
              <a:t>IPsec</a:t>
            </a:r>
            <a:r>
              <a:rPr lang="de-DE" dirty="0"/>
              <a:t> wird ein Security </a:t>
            </a:r>
            <a:r>
              <a:rPr lang="de-DE" dirty="0" err="1"/>
              <a:t>Association</a:t>
            </a:r>
            <a:r>
              <a:rPr lang="de-DE" dirty="0"/>
              <a:t> (SA) Tunnel aufgebaut</a:t>
            </a:r>
          </a:p>
          <a:p>
            <a:pPr marL="742950" lvl="1" indent="-285750">
              <a:buFont typeface="Arial" panose="020B0604020202020204" pitchFamily="34" charset="0"/>
              <a:buChar char="•"/>
            </a:pPr>
            <a:r>
              <a:rPr lang="de-DE" dirty="0"/>
              <a:t>Bei </a:t>
            </a:r>
            <a:r>
              <a:rPr lang="de-DE" dirty="0" err="1"/>
              <a:t>WireGuard</a:t>
            </a:r>
            <a:r>
              <a:rPr lang="de-DE" dirty="0"/>
              <a:t> werden verschlüsselte UDP-Pakete verwendet</a:t>
            </a:r>
          </a:p>
        </p:txBody>
      </p:sp>
    </p:spTree>
    <p:extLst>
      <p:ext uri="{BB962C8B-B14F-4D97-AF65-F5344CB8AC3E}">
        <p14:creationId xmlns:p14="http://schemas.microsoft.com/office/powerpoint/2010/main" val="3488655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028876-D9A5-4F7D-F615-12132E85BA7A}"/>
            </a:ext>
          </a:extLst>
        </p:cNvPr>
        <p:cNvGrpSpPr/>
        <p:nvPr/>
      </p:nvGrpSpPr>
      <p:grpSpPr>
        <a:xfrm>
          <a:off x="0" y="0"/>
          <a:ext cx="0" cy="0"/>
          <a:chOff x="0" y="0"/>
          <a:chExt cx="0" cy="0"/>
        </a:xfrm>
      </p:grpSpPr>
      <p:sp>
        <p:nvSpPr>
          <p:cNvPr id="3" name="Textfeld 2">
            <a:extLst>
              <a:ext uri="{FF2B5EF4-FFF2-40B4-BE49-F238E27FC236}">
                <a16:creationId xmlns:a16="http://schemas.microsoft.com/office/drawing/2014/main" id="{FDBA6C58-A38F-1AA9-7687-01FCBA62BB67}"/>
              </a:ext>
            </a:extLst>
          </p:cNvPr>
          <p:cNvSpPr txBox="1"/>
          <p:nvPr/>
        </p:nvSpPr>
        <p:spPr>
          <a:xfrm>
            <a:off x="716437" y="1295369"/>
            <a:ext cx="8481766" cy="3970318"/>
          </a:xfrm>
          <a:prstGeom prst="rect">
            <a:avLst/>
          </a:prstGeom>
          <a:noFill/>
        </p:spPr>
        <p:txBody>
          <a:bodyPr wrap="square">
            <a:spAutoFit/>
          </a:bodyPr>
          <a:lstStyle/>
          <a:p>
            <a:pPr>
              <a:buNone/>
            </a:pPr>
            <a:r>
              <a:rPr lang="de-DE" b="1" dirty="0"/>
              <a:t>5. Netzwerkkonfiguration</a:t>
            </a:r>
          </a:p>
          <a:p>
            <a:pPr>
              <a:buNone/>
            </a:pPr>
            <a:endParaRPr lang="de-DE" b="1" dirty="0"/>
          </a:p>
          <a:p>
            <a:pPr>
              <a:buFont typeface="Arial" panose="020B0604020202020204" pitchFamily="34" charset="0"/>
              <a:buChar char="•"/>
            </a:pPr>
            <a:r>
              <a:rPr lang="de-DE" dirty="0"/>
              <a:t>Der Server weist Ihrem Gerät eine neue IP-Adresse aus seinem Netzwerk zu</a:t>
            </a:r>
          </a:p>
          <a:p>
            <a:pPr>
              <a:buFont typeface="Arial" panose="020B0604020202020204" pitchFamily="34" charset="0"/>
              <a:buChar char="•"/>
            </a:pPr>
            <a:r>
              <a:rPr lang="de-DE" dirty="0"/>
              <a:t>Die Routing-Tabellen auf Ihrem Gerät werden aktualisiert, sodass der gesamte Internetverkehr (oder nur bestimmter Verkehr bei Split-Tunneling) durch den VPN-Tunnel geleitet wird</a:t>
            </a:r>
          </a:p>
          <a:p>
            <a:pPr>
              <a:buFont typeface="Arial" panose="020B0604020202020204" pitchFamily="34" charset="0"/>
              <a:buChar char="•"/>
            </a:pPr>
            <a:r>
              <a:rPr lang="de-DE" dirty="0"/>
              <a:t>DNS-Einstellungen werden oft auch aktualisiert, um DNS-Lecks zu verhindern</a:t>
            </a:r>
          </a:p>
          <a:p>
            <a:pPr>
              <a:buFont typeface="Arial" panose="020B0604020202020204" pitchFamily="34" charset="0"/>
              <a:buChar char="•"/>
            </a:pPr>
            <a:endParaRPr lang="de-DE" dirty="0"/>
          </a:p>
          <a:p>
            <a:pPr>
              <a:buNone/>
            </a:pPr>
            <a:r>
              <a:rPr lang="de-DE" b="1" dirty="0"/>
              <a:t>6. Verbindungsbestätigung</a:t>
            </a:r>
          </a:p>
          <a:p>
            <a:pPr>
              <a:buNone/>
            </a:pPr>
            <a:endParaRPr lang="de-DE" b="1" dirty="0"/>
          </a:p>
          <a:p>
            <a:pPr>
              <a:buFont typeface="Arial" panose="020B0604020202020204" pitchFamily="34" charset="0"/>
              <a:buChar char="•"/>
            </a:pPr>
            <a:r>
              <a:rPr lang="de-DE" dirty="0"/>
              <a:t>Die Verbindung wird getestet, um sicherzustellen, dass Daten in beide Richtungen fließen können</a:t>
            </a:r>
          </a:p>
          <a:p>
            <a:pPr>
              <a:buFont typeface="Arial" panose="020B0604020202020204" pitchFamily="34" charset="0"/>
              <a:buChar char="•"/>
            </a:pPr>
            <a:r>
              <a:rPr lang="de-DE" dirty="0"/>
              <a:t>Der VPN-Client zeigt an, dass die Verbindung hergestellt wurde</a:t>
            </a:r>
          </a:p>
          <a:p>
            <a:pPr>
              <a:buFont typeface="Arial" panose="020B0604020202020204" pitchFamily="34" charset="0"/>
              <a:buChar char="•"/>
            </a:pPr>
            <a:r>
              <a:rPr lang="de-DE" dirty="0"/>
              <a:t>Viele Clients zeigen auch die neue IP-Adresse und den Serverstandort an</a:t>
            </a:r>
          </a:p>
        </p:txBody>
      </p:sp>
    </p:spTree>
    <p:extLst>
      <p:ext uri="{BB962C8B-B14F-4D97-AF65-F5344CB8AC3E}">
        <p14:creationId xmlns:p14="http://schemas.microsoft.com/office/powerpoint/2010/main" val="40172002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D72946-0A17-C636-8D1E-C991167D320C}"/>
            </a:ext>
          </a:extLst>
        </p:cNvPr>
        <p:cNvGrpSpPr/>
        <p:nvPr/>
      </p:nvGrpSpPr>
      <p:grpSpPr>
        <a:xfrm>
          <a:off x="0" y="0"/>
          <a:ext cx="0" cy="0"/>
          <a:chOff x="0" y="0"/>
          <a:chExt cx="0" cy="0"/>
        </a:xfrm>
      </p:grpSpPr>
      <p:pic>
        <p:nvPicPr>
          <p:cNvPr id="4" name="Grafik 3">
            <a:extLst>
              <a:ext uri="{FF2B5EF4-FFF2-40B4-BE49-F238E27FC236}">
                <a16:creationId xmlns:a16="http://schemas.microsoft.com/office/drawing/2014/main" id="{4251C541-B00E-7768-BAC2-8010E5E1B7AC}"/>
              </a:ext>
            </a:extLst>
          </p:cNvPr>
          <p:cNvPicPr>
            <a:picLocks noChangeAspect="1"/>
          </p:cNvPicPr>
          <p:nvPr/>
        </p:nvPicPr>
        <p:blipFill>
          <a:blip r:embed="rId2"/>
          <a:stretch>
            <a:fillRect/>
          </a:stretch>
        </p:blipFill>
        <p:spPr>
          <a:xfrm>
            <a:off x="270649" y="499653"/>
            <a:ext cx="11650701" cy="5858693"/>
          </a:xfrm>
          <a:prstGeom prst="rect">
            <a:avLst/>
          </a:prstGeom>
        </p:spPr>
      </p:pic>
      <mc:AlternateContent xmlns:mc="http://schemas.openxmlformats.org/markup-compatibility/2006">
        <mc:Choice xmlns:p14="http://schemas.microsoft.com/office/powerpoint/2010/main" Requires="p14">
          <p:contentPart p14:bwMode="auto" r:id="rId3">
            <p14:nvContentPartPr>
              <p14:cNvPr id="5" name="Freihand 4">
                <a:extLst>
                  <a:ext uri="{FF2B5EF4-FFF2-40B4-BE49-F238E27FC236}">
                    <a16:creationId xmlns:a16="http://schemas.microsoft.com/office/drawing/2014/main" id="{23796141-D081-538C-D085-BC2CF56C832A}"/>
                  </a:ext>
                </a:extLst>
              </p14:cNvPr>
              <p14:cNvContentPartPr/>
              <p14:nvPr/>
            </p14:nvContentPartPr>
            <p14:xfrm>
              <a:off x="1102243" y="4653129"/>
              <a:ext cx="722520" cy="9000"/>
            </p14:xfrm>
          </p:contentPart>
        </mc:Choice>
        <mc:Fallback>
          <p:pic>
            <p:nvPicPr>
              <p:cNvPr id="5" name="Freihand 4">
                <a:extLst>
                  <a:ext uri="{FF2B5EF4-FFF2-40B4-BE49-F238E27FC236}">
                    <a16:creationId xmlns:a16="http://schemas.microsoft.com/office/drawing/2014/main" id="{23796141-D081-538C-D085-BC2CF56C832A}"/>
                  </a:ext>
                </a:extLst>
              </p:cNvPr>
              <p:cNvPicPr/>
              <p:nvPr/>
            </p:nvPicPr>
            <p:blipFill>
              <a:blip r:embed="rId4"/>
              <a:stretch>
                <a:fillRect/>
              </a:stretch>
            </p:blipFill>
            <p:spPr>
              <a:xfrm>
                <a:off x="1048243" y="4545489"/>
                <a:ext cx="830160" cy="224640"/>
              </a:xfrm>
              <a:prstGeom prst="rect">
                <a:avLst/>
              </a:prstGeom>
            </p:spPr>
          </p:pic>
        </mc:Fallback>
      </mc:AlternateContent>
    </p:spTree>
    <p:extLst>
      <p:ext uri="{BB962C8B-B14F-4D97-AF65-F5344CB8AC3E}">
        <p14:creationId xmlns:p14="http://schemas.microsoft.com/office/powerpoint/2010/main" val="25138902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C12325-5FC4-9144-E8B6-81B01BAD6F26}"/>
            </a:ext>
          </a:extLst>
        </p:cNvPr>
        <p:cNvGrpSpPr/>
        <p:nvPr/>
      </p:nvGrpSpPr>
      <p:grpSpPr>
        <a:xfrm>
          <a:off x="0" y="0"/>
          <a:ext cx="0" cy="0"/>
          <a:chOff x="0" y="0"/>
          <a:chExt cx="0" cy="0"/>
        </a:xfrm>
      </p:grpSpPr>
      <p:sp>
        <p:nvSpPr>
          <p:cNvPr id="3" name="Textfeld 2">
            <a:extLst>
              <a:ext uri="{FF2B5EF4-FFF2-40B4-BE49-F238E27FC236}">
                <a16:creationId xmlns:a16="http://schemas.microsoft.com/office/drawing/2014/main" id="{EE044311-7E8B-49CE-E556-2A2583799635}"/>
              </a:ext>
            </a:extLst>
          </p:cNvPr>
          <p:cNvSpPr txBox="1"/>
          <p:nvPr/>
        </p:nvSpPr>
        <p:spPr>
          <a:xfrm>
            <a:off x="0" y="464373"/>
            <a:ext cx="9198203" cy="5632311"/>
          </a:xfrm>
          <a:prstGeom prst="rect">
            <a:avLst/>
          </a:prstGeom>
          <a:noFill/>
        </p:spPr>
        <p:txBody>
          <a:bodyPr wrap="square">
            <a:spAutoFit/>
          </a:bodyPr>
          <a:lstStyle/>
          <a:p>
            <a:pPr>
              <a:buNone/>
            </a:pPr>
            <a:r>
              <a:rPr lang="de-DE" b="1" dirty="0"/>
              <a:t>7. Laufende Verbindungsverwaltung</a:t>
            </a:r>
          </a:p>
          <a:p>
            <a:pPr>
              <a:buNone/>
            </a:pPr>
            <a:endParaRPr lang="de-DE" b="1" dirty="0"/>
          </a:p>
          <a:p>
            <a:pPr>
              <a:buFont typeface="Arial" panose="020B0604020202020204" pitchFamily="34" charset="0"/>
              <a:buChar char="•"/>
            </a:pPr>
            <a:r>
              <a:rPr lang="de-DE" dirty="0"/>
              <a:t>Während der Verbindung werden regelmäßig "</a:t>
            </a:r>
            <a:r>
              <a:rPr lang="de-DE" dirty="0" err="1"/>
              <a:t>Keepalive</a:t>
            </a:r>
            <a:r>
              <a:rPr lang="de-DE" dirty="0"/>
              <a:t>"-Pakete gesendet, um zu überprüfen, ob die Verbindung noch aktiv ist</a:t>
            </a:r>
          </a:p>
          <a:p>
            <a:pPr>
              <a:buFont typeface="Arial" panose="020B0604020202020204" pitchFamily="34" charset="0"/>
              <a:buChar char="•"/>
            </a:pPr>
            <a:r>
              <a:rPr lang="de-DE" dirty="0"/>
              <a:t>Bei Protokollen wie IKEv2 findet ein kontinuierlicher Schlüsselaustausch statt, um die Sicherheit zu erhöhen</a:t>
            </a:r>
          </a:p>
          <a:p>
            <a:pPr>
              <a:buFont typeface="Arial" panose="020B0604020202020204" pitchFamily="34" charset="0"/>
              <a:buChar char="•"/>
            </a:pPr>
            <a:r>
              <a:rPr lang="de-DE" dirty="0"/>
              <a:t>Bei Verbindungsabbrüchen versuchen moderne VPN-Clients automatisch, die Verbindung wiederherzustellen</a:t>
            </a:r>
          </a:p>
          <a:p>
            <a:pPr>
              <a:buFont typeface="Arial" panose="020B0604020202020204" pitchFamily="34" charset="0"/>
              <a:buChar char="•"/>
            </a:pPr>
            <a:endParaRPr lang="de-DE" dirty="0"/>
          </a:p>
          <a:p>
            <a:pPr>
              <a:buNone/>
            </a:pPr>
            <a:r>
              <a:rPr lang="de-DE" b="1" dirty="0"/>
              <a:t>Technische Besonderheiten je nach Protokoll</a:t>
            </a:r>
          </a:p>
          <a:p>
            <a:pPr>
              <a:buNone/>
            </a:pPr>
            <a:endParaRPr lang="de-DE" b="1" dirty="0"/>
          </a:p>
          <a:p>
            <a:pPr>
              <a:buFont typeface="Arial" panose="020B0604020202020204" pitchFamily="34" charset="0"/>
              <a:buChar char="•"/>
            </a:pPr>
            <a:r>
              <a:rPr lang="de-DE" b="1" dirty="0"/>
              <a:t>OpenVPN</a:t>
            </a:r>
            <a:r>
              <a:rPr lang="de-DE" dirty="0"/>
              <a:t>: Verwendet TLS-Handshake und kann über TCP oder UDP laufen</a:t>
            </a:r>
          </a:p>
          <a:p>
            <a:pPr>
              <a:buFont typeface="Arial" panose="020B0604020202020204" pitchFamily="34" charset="0"/>
              <a:buChar char="•"/>
            </a:pPr>
            <a:r>
              <a:rPr lang="de-DE" b="1" dirty="0" err="1"/>
              <a:t>WireGuard</a:t>
            </a:r>
            <a:r>
              <a:rPr lang="de-DE" dirty="0"/>
              <a:t>: Verwendet einen einfacheren Aufbau mit öffentlichen Schlüsseln und weniger Austauschvorgängen</a:t>
            </a:r>
          </a:p>
          <a:p>
            <a:pPr>
              <a:buFont typeface="Arial" panose="020B0604020202020204" pitchFamily="34" charset="0"/>
              <a:buChar char="•"/>
            </a:pPr>
            <a:r>
              <a:rPr lang="de-DE" b="1" dirty="0" err="1"/>
              <a:t>IPsec</a:t>
            </a:r>
            <a:r>
              <a:rPr lang="de-DE" b="1" dirty="0"/>
              <a:t> (mit IKEv2)</a:t>
            </a:r>
            <a:r>
              <a:rPr lang="de-DE" dirty="0"/>
              <a:t>: Verwendet einen zweiphasigen Aufbau – IKE Phase 1 für die anfängliche Sicherheitsvereinbarung und IKE Phase 2 für die Tunnelerstellung</a:t>
            </a:r>
          </a:p>
          <a:p>
            <a:endParaRPr lang="de-DE" dirty="0"/>
          </a:p>
          <a:p>
            <a:r>
              <a:rPr lang="de-DE" dirty="0"/>
              <a:t>Die Dauer des Verbindungsaufbaus variiert je nach Protokoll, Netzwerkqualität und Serverauslastung – von weniger als einer Sekunde bei </a:t>
            </a:r>
            <a:r>
              <a:rPr lang="de-DE" dirty="0" err="1"/>
              <a:t>WireGuard</a:t>
            </a:r>
            <a:r>
              <a:rPr lang="de-DE" dirty="0"/>
              <a:t> bis zu mehreren Sekunden bei komplexeren Protokollen wie OpenVPN über TCP.</a:t>
            </a:r>
          </a:p>
        </p:txBody>
      </p:sp>
    </p:spTree>
    <p:extLst>
      <p:ext uri="{BB962C8B-B14F-4D97-AF65-F5344CB8AC3E}">
        <p14:creationId xmlns:p14="http://schemas.microsoft.com/office/powerpoint/2010/main" val="22180370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13B71F-AD86-8848-8758-98CAE7B333AF}"/>
            </a:ext>
          </a:extLst>
        </p:cNvPr>
        <p:cNvGrpSpPr/>
        <p:nvPr/>
      </p:nvGrpSpPr>
      <p:grpSpPr>
        <a:xfrm>
          <a:off x="0" y="0"/>
          <a:ext cx="0" cy="0"/>
          <a:chOff x="0" y="0"/>
          <a:chExt cx="0" cy="0"/>
        </a:xfrm>
      </p:grpSpPr>
      <p:pic>
        <p:nvPicPr>
          <p:cNvPr id="3" name="Grafik 2">
            <a:extLst>
              <a:ext uri="{FF2B5EF4-FFF2-40B4-BE49-F238E27FC236}">
                <a16:creationId xmlns:a16="http://schemas.microsoft.com/office/drawing/2014/main" id="{98312C30-1788-589B-7D05-46BCFB362343}"/>
              </a:ext>
            </a:extLst>
          </p:cNvPr>
          <p:cNvPicPr>
            <a:picLocks noChangeAspect="1"/>
          </p:cNvPicPr>
          <p:nvPr/>
        </p:nvPicPr>
        <p:blipFill>
          <a:blip r:embed="rId2"/>
          <a:stretch>
            <a:fillRect/>
          </a:stretch>
        </p:blipFill>
        <p:spPr>
          <a:xfrm>
            <a:off x="1310326" y="735291"/>
            <a:ext cx="9190821" cy="5620105"/>
          </a:xfrm>
          <a:prstGeom prst="rect">
            <a:avLst/>
          </a:prstGeom>
        </p:spPr>
      </p:pic>
      <p:sp>
        <p:nvSpPr>
          <p:cNvPr id="4" name="Textfeld 3">
            <a:extLst>
              <a:ext uri="{FF2B5EF4-FFF2-40B4-BE49-F238E27FC236}">
                <a16:creationId xmlns:a16="http://schemas.microsoft.com/office/drawing/2014/main" id="{C1C6EE88-79F0-7493-C2E5-B72AC9AD0885}"/>
              </a:ext>
            </a:extLst>
          </p:cNvPr>
          <p:cNvSpPr txBox="1"/>
          <p:nvPr/>
        </p:nvSpPr>
        <p:spPr>
          <a:xfrm>
            <a:off x="2073897" y="4213781"/>
            <a:ext cx="1593130" cy="369332"/>
          </a:xfrm>
          <a:prstGeom prst="rect">
            <a:avLst/>
          </a:prstGeom>
          <a:noFill/>
        </p:spPr>
        <p:txBody>
          <a:bodyPr wrap="square" rtlCol="0">
            <a:spAutoFit/>
          </a:bodyPr>
          <a:lstStyle/>
          <a:p>
            <a:r>
              <a:rPr lang="de-DE" dirty="0" err="1"/>
              <a:t>payload</a:t>
            </a:r>
            <a:endParaRPr lang="de-DE" dirty="0"/>
          </a:p>
        </p:txBody>
      </p:sp>
    </p:spTree>
    <p:extLst>
      <p:ext uri="{BB962C8B-B14F-4D97-AF65-F5344CB8AC3E}">
        <p14:creationId xmlns:p14="http://schemas.microsoft.com/office/powerpoint/2010/main" val="17353225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B2A7E2-A471-F5E7-041F-0C56720165CB}"/>
            </a:ext>
          </a:extLst>
        </p:cNvPr>
        <p:cNvGrpSpPr/>
        <p:nvPr/>
      </p:nvGrpSpPr>
      <p:grpSpPr>
        <a:xfrm>
          <a:off x="0" y="0"/>
          <a:ext cx="0" cy="0"/>
          <a:chOff x="0" y="0"/>
          <a:chExt cx="0" cy="0"/>
        </a:xfrm>
      </p:grpSpPr>
      <p:pic>
        <p:nvPicPr>
          <p:cNvPr id="3" name="Grafik 2">
            <a:extLst>
              <a:ext uri="{FF2B5EF4-FFF2-40B4-BE49-F238E27FC236}">
                <a16:creationId xmlns:a16="http://schemas.microsoft.com/office/drawing/2014/main" id="{778D7CA3-9EF7-C891-E76F-67AB30CA25B5}"/>
              </a:ext>
            </a:extLst>
          </p:cNvPr>
          <p:cNvPicPr>
            <a:picLocks noChangeAspect="1"/>
          </p:cNvPicPr>
          <p:nvPr/>
        </p:nvPicPr>
        <p:blipFill>
          <a:blip r:embed="rId2"/>
          <a:stretch>
            <a:fillRect/>
          </a:stretch>
        </p:blipFill>
        <p:spPr>
          <a:xfrm>
            <a:off x="240036" y="1690228"/>
            <a:ext cx="11450992" cy="2925698"/>
          </a:xfrm>
          <a:prstGeom prst="rect">
            <a:avLst/>
          </a:prstGeom>
        </p:spPr>
      </p:pic>
    </p:spTree>
    <p:extLst>
      <p:ext uri="{BB962C8B-B14F-4D97-AF65-F5344CB8AC3E}">
        <p14:creationId xmlns:p14="http://schemas.microsoft.com/office/powerpoint/2010/main" val="2183736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E080A5-B6B0-71D8-EACC-22D636BE87D0}"/>
            </a:ext>
          </a:extLst>
        </p:cNvPr>
        <p:cNvGrpSpPr/>
        <p:nvPr/>
      </p:nvGrpSpPr>
      <p:grpSpPr>
        <a:xfrm>
          <a:off x="0" y="0"/>
          <a:ext cx="0" cy="0"/>
          <a:chOff x="0" y="0"/>
          <a:chExt cx="0" cy="0"/>
        </a:xfrm>
      </p:grpSpPr>
      <p:sp>
        <p:nvSpPr>
          <p:cNvPr id="2" name="Textfeld 1">
            <a:extLst>
              <a:ext uri="{FF2B5EF4-FFF2-40B4-BE49-F238E27FC236}">
                <a16:creationId xmlns:a16="http://schemas.microsoft.com/office/drawing/2014/main" id="{7CB78A97-DBD6-568A-B2AC-B540A2988D2F}"/>
              </a:ext>
            </a:extLst>
          </p:cNvPr>
          <p:cNvSpPr txBox="1"/>
          <p:nvPr/>
        </p:nvSpPr>
        <p:spPr>
          <a:xfrm>
            <a:off x="1368879" y="1077686"/>
            <a:ext cx="6885214" cy="2585323"/>
          </a:xfrm>
          <a:prstGeom prst="rect">
            <a:avLst/>
          </a:prstGeom>
          <a:noFill/>
        </p:spPr>
        <p:txBody>
          <a:bodyPr wrap="square" rtlCol="0">
            <a:spAutoFit/>
          </a:bodyPr>
          <a:lstStyle/>
          <a:p>
            <a:r>
              <a:rPr lang="de-DE" u="sng" dirty="0" err="1"/>
              <a:t>DoD</a:t>
            </a:r>
            <a:r>
              <a:rPr lang="de-DE" u="sng" dirty="0"/>
              <a:t>-Modell</a:t>
            </a:r>
          </a:p>
          <a:p>
            <a:endParaRPr lang="de-DE" dirty="0"/>
          </a:p>
          <a:p>
            <a:r>
              <a:rPr lang="de-DE" dirty="0"/>
              <a:t>Applikationsschicht</a:t>
            </a:r>
          </a:p>
          <a:p>
            <a:endParaRPr lang="de-DE" dirty="0"/>
          </a:p>
          <a:p>
            <a:r>
              <a:rPr lang="de-DE" dirty="0"/>
              <a:t>TCP/UDP-Schicht Ports </a:t>
            </a:r>
            <a:r>
              <a:rPr lang="de-DE" dirty="0">
                <a:sym typeface="Wingdings" panose="05000000000000000000" pitchFamily="2" charset="2"/>
              </a:rPr>
              <a:t> Programme</a:t>
            </a:r>
            <a:endParaRPr lang="de-DE" dirty="0"/>
          </a:p>
          <a:p>
            <a:endParaRPr lang="de-DE" dirty="0"/>
          </a:p>
          <a:p>
            <a:r>
              <a:rPr lang="de-DE" dirty="0"/>
              <a:t>IP-Schicht IP-Adressen </a:t>
            </a:r>
            <a:r>
              <a:rPr lang="de-DE" dirty="0">
                <a:sym typeface="Wingdings" panose="05000000000000000000" pitchFamily="2" charset="2"/>
              </a:rPr>
              <a:t> Router, Layer-3-Switch (VLAN), PC</a:t>
            </a:r>
            <a:endParaRPr lang="de-DE" dirty="0"/>
          </a:p>
          <a:p>
            <a:endParaRPr lang="de-DE" dirty="0"/>
          </a:p>
          <a:p>
            <a:r>
              <a:rPr lang="de-DE" dirty="0"/>
              <a:t>Netzwerkschicht MAC-Adresse </a:t>
            </a:r>
            <a:r>
              <a:rPr lang="de-DE" dirty="0">
                <a:sym typeface="Wingdings" panose="05000000000000000000" pitchFamily="2" charset="2"/>
              </a:rPr>
              <a:t> Kabel, NIC</a:t>
            </a:r>
            <a:endParaRPr lang="de-DE" dirty="0"/>
          </a:p>
        </p:txBody>
      </p:sp>
      <p:sp>
        <p:nvSpPr>
          <p:cNvPr id="3" name="Textfeld 2">
            <a:extLst>
              <a:ext uri="{FF2B5EF4-FFF2-40B4-BE49-F238E27FC236}">
                <a16:creationId xmlns:a16="http://schemas.microsoft.com/office/drawing/2014/main" id="{88597CF3-00E7-91A7-22AD-D6514364601A}"/>
              </a:ext>
            </a:extLst>
          </p:cNvPr>
          <p:cNvSpPr txBox="1"/>
          <p:nvPr/>
        </p:nvSpPr>
        <p:spPr>
          <a:xfrm>
            <a:off x="702129" y="4270329"/>
            <a:ext cx="4539342" cy="1477328"/>
          </a:xfrm>
          <a:prstGeom prst="rect">
            <a:avLst/>
          </a:prstGeom>
          <a:noFill/>
        </p:spPr>
        <p:txBody>
          <a:bodyPr wrap="square" rtlCol="0">
            <a:spAutoFit/>
          </a:bodyPr>
          <a:lstStyle/>
          <a:p>
            <a:r>
              <a:rPr lang="de-DE" dirty="0"/>
              <a:t>IP-Adressen eines PCs</a:t>
            </a:r>
          </a:p>
          <a:p>
            <a:r>
              <a:rPr lang="de-DE" dirty="0"/>
              <a:t>IPv4</a:t>
            </a:r>
          </a:p>
          <a:p>
            <a:r>
              <a:rPr lang="de-DE" dirty="0"/>
              <a:t>192.168.x.x</a:t>
            </a:r>
          </a:p>
          <a:p>
            <a:r>
              <a:rPr lang="de-DE" dirty="0" err="1"/>
              <a:t>Loopback</a:t>
            </a:r>
            <a:r>
              <a:rPr lang="de-DE" dirty="0"/>
              <a:t>: 127.0.0.1</a:t>
            </a:r>
          </a:p>
          <a:p>
            <a:r>
              <a:rPr lang="de-DE" dirty="0"/>
              <a:t>APIPA 169.254.0.0 – 169.254.255.255 /16</a:t>
            </a:r>
          </a:p>
        </p:txBody>
      </p:sp>
      <p:sp>
        <p:nvSpPr>
          <p:cNvPr id="4" name="Textfeld 3">
            <a:extLst>
              <a:ext uri="{FF2B5EF4-FFF2-40B4-BE49-F238E27FC236}">
                <a16:creationId xmlns:a16="http://schemas.microsoft.com/office/drawing/2014/main" id="{397A0AD5-A2E3-746D-1116-9E0BBDC702F9}"/>
              </a:ext>
            </a:extLst>
          </p:cNvPr>
          <p:cNvSpPr txBox="1"/>
          <p:nvPr/>
        </p:nvSpPr>
        <p:spPr>
          <a:xfrm>
            <a:off x="6555922" y="4147864"/>
            <a:ext cx="4539342" cy="1477328"/>
          </a:xfrm>
          <a:prstGeom prst="rect">
            <a:avLst/>
          </a:prstGeom>
          <a:noFill/>
        </p:spPr>
        <p:txBody>
          <a:bodyPr wrap="square" rtlCol="0">
            <a:spAutoFit/>
          </a:bodyPr>
          <a:lstStyle/>
          <a:p>
            <a:r>
              <a:rPr lang="de-DE" dirty="0"/>
              <a:t>IP-Adressen eines PCs</a:t>
            </a:r>
          </a:p>
          <a:p>
            <a:r>
              <a:rPr lang="de-DE" dirty="0"/>
              <a:t>IPv6</a:t>
            </a:r>
          </a:p>
          <a:p>
            <a:r>
              <a:rPr lang="de-DE" dirty="0"/>
              <a:t>fe80::/10</a:t>
            </a:r>
          </a:p>
          <a:p>
            <a:r>
              <a:rPr lang="de-DE" dirty="0" err="1"/>
              <a:t>Loopback</a:t>
            </a:r>
            <a:r>
              <a:rPr lang="de-DE" dirty="0"/>
              <a:t>: ::1</a:t>
            </a:r>
          </a:p>
          <a:p>
            <a:r>
              <a:rPr lang="de-DE" dirty="0"/>
              <a:t>Multicast: ff00::/8</a:t>
            </a:r>
          </a:p>
        </p:txBody>
      </p:sp>
    </p:spTree>
    <p:extLst>
      <p:ext uri="{BB962C8B-B14F-4D97-AF65-F5344CB8AC3E}">
        <p14:creationId xmlns:p14="http://schemas.microsoft.com/office/powerpoint/2010/main" val="41948334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FCEAA3-FA70-5D68-367F-F2C6C3FA722C}"/>
            </a:ext>
          </a:extLst>
        </p:cNvPr>
        <p:cNvGrpSpPr/>
        <p:nvPr/>
      </p:nvGrpSpPr>
      <p:grpSpPr>
        <a:xfrm>
          <a:off x="0" y="0"/>
          <a:ext cx="0" cy="0"/>
          <a:chOff x="0" y="0"/>
          <a:chExt cx="0" cy="0"/>
        </a:xfrm>
      </p:grpSpPr>
      <p:sp>
        <p:nvSpPr>
          <p:cNvPr id="3" name="Textfeld 2">
            <a:extLst>
              <a:ext uri="{FF2B5EF4-FFF2-40B4-BE49-F238E27FC236}">
                <a16:creationId xmlns:a16="http://schemas.microsoft.com/office/drawing/2014/main" id="{F606D63F-0293-E17D-83E8-01E314BB8CFF}"/>
              </a:ext>
            </a:extLst>
          </p:cNvPr>
          <p:cNvSpPr txBox="1"/>
          <p:nvPr/>
        </p:nvSpPr>
        <p:spPr>
          <a:xfrm>
            <a:off x="1775520" y="1390328"/>
            <a:ext cx="7011566" cy="2031325"/>
          </a:xfrm>
          <a:prstGeom prst="rect">
            <a:avLst/>
          </a:prstGeom>
          <a:noFill/>
        </p:spPr>
        <p:txBody>
          <a:bodyPr wrap="square">
            <a:spAutoFit/>
          </a:bodyPr>
          <a:lstStyle/>
          <a:p>
            <a:r>
              <a:rPr lang="de-DE" dirty="0"/>
              <a:t>IPv6-Adressen: </a:t>
            </a:r>
          </a:p>
          <a:p>
            <a:endParaRPr lang="de-DE" dirty="0"/>
          </a:p>
          <a:p>
            <a:r>
              <a:rPr lang="de-DE" dirty="0"/>
              <a:t>GrundlagenIPv6-Adressen bestehen aus 128 Bit und werden üblicherweise in acht Gruppen von je vier hexadezimalen Ziffern dargestellt, getrennt durch Doppelpunkte.</a:t>
            </a:r>
          </a:p>
          <a:p>
            <a:endParaRPr lang="de-DE" dirty="0"/>
          </a:p>
          <a:p>
            <a:r>
              <a:rPr lang="de-DE" dirty="0"/>
              <a:t>Beispiel:   2001:0db8:85a3:</a:t>
            </a:r>
            <a:r>
              <a:rPr lang="de-DE" dirty="0">
                <a:solidFill>
                  <a:srgbClr val="FF0000"/>
                </a:solidFill>
              </a:rPr>
              <a:t>0000</a:t>
            </a:r>
            <a:r>
              <a:rPr lang="de-DE" dirty="0"/>
              <a:t>:</a:t>
            </a:r>
            <a:r>
              <a:rPr lang="de-DE" dirty="0">
                <a:highlight>
                  <a:srgbClr val="00FF00"/>
                </a:highlight>
              </a:rPr>
              <a:t>0000:8a2e:</a:t>
            </a:r>
            <a:r>
              <a:rPr lang="de-DE" dirty="0">
                <a:highlight>
                  <a:srgbClr val="FFFF00"/>
                </a:highlight>
              </a:rPr>
              <a:t>0370:7334</a:t>
            </a:r>
          </a:p>
        </p:txBody>
      </p:sp>
      <p:cxnSp>
        <p:nvCxnSpPr>
          <p:cNvPr id="5" name="Gerade Verbindung mit Pfeil 4">
            <a:extLst>
              <a:ext uri="{FF2B5EF4-FFF2-40B4-BE49-F238E27FC236}">
                <a16:creationId xmlns:a16="http://schemas.microsoft.com/office/drawing/2014/main" id="{4F2000BA-63A2-CB16-5EA0-DE68A2DA9035}"/>
              </a:ext>
            </a:extLst>
          </p:cNvPr>
          <p:cNvCxnSpPr/>
          <p:nvPr/>
        </p:nvCxnSpPr>
        <p:spPr>
          <a:xfrm flipV="1">
            <a:off x="4523014" y="3331029"/>
            <a:ext cx="0" cy="22043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 name="Textfeld 5">
            <a:extLst>
              <a:ext uri="{FF2B5EF4-FFF2-40B4-BE49-F238E27FC236}">
                <a16:creationId xmlns:a16="http://schemas.microsoft.com/office/drawing/2014/main" id="{6EDEAA50-18E7-1E68-F49C-9EFA15376AFE}"/>
              </a:ext>
            </a:extLst>
          </p:cNvPr>
          <p:cNvSpPr txBox="1"/>
          <p:nvPr/>
        </p:nvSpPr>
        <p:spPr>
          <a:xfrm>
            <a:off x="3967843" y="3551464"/>
            <a:ext cx="1804307" cy="369332"/>
          </a:xfrm>
          <a:prstGeom prst="rect">
            <a:avLst/>
          </a:prstGeom>
          <a:noFill/>
        </p:spPr>
        <p:txBody>
          <a:bodyPr wrap="square" rtlCol="0">
            <a:spAutoFit/>
          </a:bodyPr>
          <a:lstStyle/>
          <a:p>
            <a:r>
              <a:rPr lang="de-DE" dirty="0"/>
              <a:t>SNM</a:t>
            </a:r>
          </a:p>
        </p:txBody>
      </p:sp>
      <p:sp>
        <p:nvSpPr>
          <p:cNvPr id="7" name="Textfeld 6">
            <a:extLst>
              <a:ext uri="{FF2B5EF4-FFF2-40B4-BE49-F238E27FC236}">
                <a16:creationId xmlns:a16="http://schemas.microsoft.com/office/drawing/2014/main" id="{3AC10117-DB99-DFE6-C09D-9CFAF66153C9}"/>
              </a:ext>
            </a:extLst>
          </p:cNvPr>
          <p:cNvSpPr txBox="1"/>
          <p:nvPr/>
        </p:nvSpPr>
        <p:spPr>
          <a:xfrm>
            <a:off x="2441344" y="4726976"/>
            <a:ext cx="5007634" cy="646331"/>
          </a:xfrm>
          <a:prstGeom prst="rect">
            <a:avLst/>
          </a:prstGeom>
          <a:noFill/>
        </p:spPr>
        <p:txBody>
          <a:bodyPr wrap="square">
            <a:spAutoFit/>
          </a:bodyPr>
          <a:lstStyle/>
          <a:p>
            <a:r>
              <a:rPr lang="de-DE" dirty="0"/>
              <a:t>Im Browser:</a:t>
            </a:r>
          </a:p>
          <a:p>
            <a:r>
              <a:rPr lang="de-DE" dirty="0"/>
              <a:t>[2001:0db8:85a3:0000:0000:8a2e:0370:7334]</a:t>
            </a:r>
          </a:p>
        </p:txBody>
      </p:sp>
    </p:spTree>
    <p:extLst>
      <p:ext uri="{BB962C8B-B14F-4D97-AF65-F5344CB8AC3E}">
        <p14:creationId xmlns:p14="http://schemas.microsoft.com/office/powerpoint/2010/main" val="35375155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feld 4">
            <a:extLst>
              <a:ext uri="{FF2B5EF4-FFF2-40B4-BE49-F238E27FC236}">
                <a16:creationId xmlns:a16="http://schemas.microsoft.com/office/drawing/2014/main" id="{3506094A-6A45-5C52-B6D9-ED16761C11CF}"/>
              </a:ext>
            </a:extLst>
          </p:cNvPr>
          <p:cNvSpPr txBox="1"/>
          <p:nvPr/>
        </p:nvSpPr>
        <p:spPr>
          <a:xfrm>
            <a:off x="2063552" y="908720"/>
            <a:ext cx="6147470" cy="4801314"/>
          </a:xfrm>
          <a:prstGeom prst="rect">
            <a:avLst/>
          </a:prstGeom>
          <a:noFill/>
        </p:spPr>
        <p:txBody>
          <a:bodyPr wrap="square">
            <a:spAutoFit/>
          </a:bodyPr>
          <a:lstStyle/>
          <a:p>
            <a:r>
              <a:rPr lang="de-DE" dirty="0"/>
              <a:t>Arten von IPv6-Adressen</a:t>
            </a:r>
          </a:p>
          <a:p>
            <a:endParaRPr lang="de-DE" dirty="0"/>
          </a:p>
          <a:p>
            <a:pPr marL="342900" indent="-342900">
              <a:buAutoNum type="alphaLcParenR"/>
            </a:pPr>
            <a:r>
              <a:rPr lang="de-DE" dirty="0" err="1"/>
              <a:t>Unicast</a:t>
            </a:r>
            <a:r>
              <a:rPr lang="de-DE" dirty="0"/>
              <a:t>-Adressen:</a:t>
            </a:r>
          </a:p>
          <a:p>
            <a:pPr>
              <a:buFont typeface="Arial" panose="020B0604020202020204" pitchFamily="34" charset="0"/>
              <a:buChar char="•"/>
            </a:pPr>
            <a:r>
              <a:rPr lang="de-DE" dirty="0"/>
              <a:t>Global </a:t>
            </a:r>
            <a:r>
              <a:rPr lang="de-DE" dirty="0" err="1"/>
              <a:t>Unicast</a:t>
            </a:r>
            <a:r>
              <a:rPr lang="de-DE" dirty="0"/>
              <a:t>: Ähnlich wie öffentliche IPv4-Adressen</a:t>
            </a:r>
          </a:p>
          <a:p>
            <a:pPr>
              <a:buFont typeface="Arial" panose="020B0604020202020204" pitchFamily="34" charset="0"/>
              <a:buChar char="•"/>
            </a:pPr>
            <a:r>
              <a:rPr lang="de-DE" dirty="0"/>
              <a:t>Link-</a:t>
            </a:r>
            <a:r>
              <a:rPr lang="de-DE" dirty="0" err="1"/>
              <a:t>Local</a:t>
            </a:r>
            <a:r>
              <a:rPr lang="de-DE" dirty="0"/>
              <a:t>: Beginnen mit fe80::/10</a:t>
            </a:r>
          </a:p>
          <a:p>
            <a:pPr>
              <a:buFont typeface="Arial" panose="020B0604020202020204" pitchFamily="34" charset="0"/>
              <a:buChar char="•"/>
            </a:pPr>
            <a:r>
              <a:rPr lang="de-DE" dirty="0"/>
              <a:t>Unique </a:t>
            </a:r>
            <a:r>
              <a:rPr lang="de-DE" dirty="0" err="1"/>
              <a:t>Local</a:t>
            </a:r>
            <a:r>
              <a:rPr lang="de-DE" dirty="0"/>
              <a:t>: Beginnen mit fc00::/7</a:t>
            </a:r>
          </a:p>
          <a:p>
            <a:pPr>
              <a:buFont typeface="Arial" panose="020B0604020202020204" pitchFamily="34" charset="0"/>
              <a:buChar char="•"/>
            </a:pPr>
            <a:endParaRPr lang="de-DE" dirty="0"/>
          </a:p>
          <a:p>
            <a:r>
              <a:rPr lang="de-DE" dirty="0"/>
              <a:t>b) Multicast-Adressen:</a:t>
            </a:r>
          </a:p>
          <a:p>
            <a:pPr>
              <a:buFont typeface="Arial" panose="020B0604020202020204" pitchFamily="34" charset="0"/>
              <a:buChar char="•"/>
            </a:pPr>
            <a:r>
              <a:rPr lang="de-DE" dirty="0"/>
              <a:t>Beginnen immer mit ff00::/8</a:t>
            </a:r>
          </a:p>
          <a:p>
            <a:pPr>
              <a:buFont typeface="Arial" panose="020B0604020202020204" pitchFamily="34" charset="0"/>
              <a:buChar char="•"/>
            </a:pPr>
            <a:endParaRPr lang="de-DE" dirty="0"/>
          </a:p>
          <a:p>
            <a:r>
              <a:rPr lang="de-DE" dirty="0"/>
              <a:t>c) </a:t>
            </a:r>
            <a:r>
              <a:rPr lang="de-DE" dirty="0" err="1"/>
              <a:t>Anycast</a:t>
            </a:r>
            <a:r>
              <a:rPr lang="de-DE" dirty="0"/>
              <a:t>-Adressen:</a:t>
            </a:r>
          </a:p>
          <a:p>
            <a:pPr>
              <a:buFont typeface="Arial" panose="020B0604020202020204" pitchFamily="34" charset="0"/>
              <a:buChar char="•"/>
            </a:pPr>
            <a:r>
              <a:rPr lang="de-DE" dirty="0"/>
              <a:t>Syntaktisch nicht von </a:t>
            </a:r>
            <a:r>
              <a:rPr lang="de-DE" dirty="0" err="1"/>
              <a:t>Unicast</a:t>
            </a:r>
            <a:r>
              <a:rPr lang="de-DE" dirty="0"/>
              <a:t>-Adressen unterscheidbar</a:t>
            </a:r>
          </a:p>
          <a:p>
            <a:pPr>
              <a:buFont typeface="Arial" panose="020B0604020202020204" pitchFamily="34" charset="0"/>
              <a:buChar char="•"/>
            </a:pPr>
            <a:endParaRPr lang="de-DE" dirty="0"/>
          </a:p>
          <a:p>
            <a:r>
              <a:rPr lang="de-DE" dirty="0"/>
              <a:t>Besondere IPv6-Adressen</a:t>
            </a:r>
          </a:p>
          <a:p>
            <a:pPr>
              <a:buFont typeface="Arial" panose="020B0604020202020204" pitchFamily="34" charset="0"/>
              <a:buChar char="•"/>
            </a:pPr>
            <a:r>
              <a:rPr lang="de-DE" dirty="0"/>
              <a:t>::/128 - </a:t>
            </a:r>
            <a:r>
              <a:rPr lang="de-DE" dirty="0" err="1"/>
              <a:t>Unspecified</a:t>
            </a:r>
            <a:r>
              <a:rPr lang="de-DE" dirty="0"/>
              <a:t> </a:t>
            </a:r>
            <a:r>
              <a:rPr lang="de-DE" dirty="0" err="1"/>
              <a:t>Address</a:t>
            </a:r>
            <a:endParaRPr lang="de-DE" dirty="0"/>
          </a:p>
          <a:p>
            <a:pPr>
              <a:buFont typeface="Arial" panose="020B0604020202020204" pitchFamily="34" charset="0"/>
              <a:buChar char="•"/>
            </a:pPr>
            <a:r>
              <a:rPr lang="de-DE" dirty="0">
                <a:highlight>
                  <a:srgbClr val="00FF00"/>
                </a:highlight>
              </a:rPr>
              <a:t>::1</a:t>
            </a:r>
            <a:r>
              <a:rPr lang="de-DE" dirty="0"/>
              <a:t>/128 - Loopback-Adresse</a:t>
            </a:r>
          </a:p>
          <a:p>
            <a:pPr>
              <a:buFont typeface="Arial" panose="020B0604020202020204" pitchFamily="34" charset="0"/>
              <a:buChar char="•"/>
            </a:pPr>
            <a:r>
              <a:rPr lang="de-DE" dirty="0"/>
              <a:t>2000::/3 - Global </a:t>
            </a:r>
            <a:r>
              <a:rPr lang="de-DE" dirty="0" err="1"/>
              <a:t>Unicast</a:t>
            </a:r>
            <a:r>
              <a:rPr lang="de-DE" dirty="0"/>
              <a:t> </a:t>
            </a:r>
            <a:r>
              <a:rPr lang="de-DE" dirty="0" err="1"/>
              <a:t>Address</a:t>
            </a:r>
            <a:r>
              <a:rPr lang="de-DE" dirty="0"/>
              <a:t>-Bereich</a:t>
            </a:r>
          </a:p>
        </p:txBody>
      </p:sp>
    </p:spTree>
    <p:extLst>
      <p:ext uri="{BB962C8B-B14F-4D97-AF65-F5344CB8AC3E}">
        <p14:creationId xmlns:p14="http://schemas.microsoft.com/office/powerpoint/2010/main" val="26859526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58C32F-D75A-FC0C-CCCF-32280732A6EA}"/>
            </a:ext>
          </a:extLst>
        </p:cNvPr>
        <p:cNvGrpSpPr/>
        <p:nvPr/>
      </p:nvGrpSpPr>
      <p:grpSpPr>
        <a:xfrm>
          <a:off x="0" y="0"/>
          <a:ext cx="0" cy="0"/>
          <a:chOff x="0" y="0"/>
          <a:chExt cx="0" cy="0"/>
        </a:xfrm>
      </p:grpSpPr>
      <p:sp>
        <p:nvSpPr>
          <p:cNvPr id="2" name="Textfeld 1">
            <a:extLst>
              <a:ext uri="{FF2B5EF4-FFF2-40B4-BE49-F238E27FC236}">
                <a16:creationId xmlns:a16="http://schemas.microsoft.com/office/drawing/2014/main" id="{E79742A5-E19F-2EC1-568A-54DF783279AB}"/>
              </a:ext>
            </a:extLst>
          </p:cNvPr>
          <p:cNvSpPr txBox="1"/>
          <p:nvPr/>
        </p:nvSpPr>
        <p:spPr>
          <a:xfrm>
            <a:off x="1631504" y="2153079"/>
            <a:ext cx="5007634" cy="369332"/>
          </a:xfrm>
          <a:prstGeom prst="rect">
            <a:avLst/>
          </a:prstGeom>
          <a:noFill/>
        </p:spPr>
        <p:txBody>
          <a:bodyPr wrap="square">
            <a:spAutoFit/>
          </a:bodyPr>
          <a:lstStyle/>
          <a:p>
            <a:r>
              <a:rPr lang="de-DE" dirty="0"/>
              <a:t>2001:0db8:85a3::8a2e:0370:7334</a:t>
            </a:r>
          </a:p>
        </p:txBody>
      </p:sp>
      <p:sp>
        <p:nvSpPr>
          <p:cNvPr id="3" name="Textfeld 2">
            <a:extLst>
              <a:ext uri="{FF2B5EF4-FFF2-40B4-BE49-F238E27FC236}">
                <a16:creationId xmlns:a16="http://schemas.microsoft.com/office/drawing/2014/main" id="{B1B9F3B2-A98D-B067-A5F9-4FFBDA74D2C7}"/>
              </a:ext>
            </a:extLst>
          </p:cNvPr>
          <p:cNvSpPr txBox="1"/>
          <p:nvPr/>
        </p:nvSpPr>
        <p:spPr>
          <a:xfrm>
            <a:off x="1701357" y="3041550"/>
            <a:ext cx="5007634" cy="369332"/>
          </a:xfrm>
          <a:prstGeom prst="rect">
            <a:avLst/>
          </a:prstGeom>
          <a:noFill/>
        </p:spPr>
        <p:txBody>
          <a:bodyPr wrap="square">
            <a:spAutoFit/>
          </a:bodyPr>
          <a:lstStyle/>
          <a:p>
            <a:r>
              <a:rPr lang="de-DE" dirty="0"/>
              <a:t>2</a:t>
            </a:r>
            <a:r>
              <a:rPr lang="de-DE" dirty="0">
                <a:highlight>
                  <a:srgbClr val="00FF00"/>
                </a:highlight>
              </a:rPr>
              <a:t>00</a:t>
            </a:r>
            <a:r>
              <a:rPr lang="de-DE" dirty="0"/>
              <a:t>1:db8:85a3::8a2e:37</a:t>
            </a:r>
            <a:r>
              <a:rPr lang="de-DE" dirty="0">
                <a:highlight>
                  <a:srgbClr val="00FF00"/>
                </a:highlight>
              </a:rPr>
              <a:t>0</a:t>
            </a:r>
            <a:r>
              <a:rPr lang="de-DE" dirty="0"/>
              <a:t>:7334</a:t>
            </a:r>
          </a:p>
        </p:txBody>
      </p:sp>
      <p:sp>
        <p:nvSpPr>
          <p:cNvPr id="4" name="Textfeld 3">
            <a:extLst>
              <a:ext uri="{FF2B5EF4-FFF2-40B4-BE49-F238E27FC236}">
                <a16:creationId xmlns:a16="http://schemas.microsoft.com/office/drawing/2014/main" id="{D7EBEC24-7AD8-5391-D39A-1133069AA47C}"/>
              </a:ext>
            </a:extLst>
          </p:cNvPr>
          <p:cNvSpPr txBox="1"/>
          <p:nvPr/>
        </p:nvSpPr>
        <p:spPr>
          <a:xfrm>
            <a:off x="7176120" y="2153080"/>
            <a:ext cx="2952328" cy="646331"/>
          </a:xfrm>
          <a:prstGeom prst="rect">
            <a:avLst/>
          </a:prstGeom>
          <a:noFill/>
        </p:spPr>
        <p:txBody>
          <a:bodyPr wrap="square" rtlCol="0">
            <a:spAutoFit/>
          </a:bodyPr>
          <a:lstStyle/>
          <a:p>
            <a:r>
              <a:rPr lang="de-DE" dirty="0"/>
              <a:t>192.168.013.003</a:t>
            </a:r>
          </a:p>
          <a:p>
            <a:r>
              <a:rPr lang="de-DE" dirty="0"/>
              <a:t>192.168.13.3</a:t>
            </a:r>
          </a:p>
        </p:txBody>
      </p:sp>
      <p:sp>
        <p:nvSpPr>
          <p:cNvPr id="5" name="Textfeld 4">
            <a:extLst>
              <a:ext uri="{FF2B5EF4-FFF2-40B4-BE49-F238E27FC236}">
                <a16:creationId xmlns:a16="http://schemas.microsoft.com/office/drawing/2014/main" id="{19A2B708-D085-7E59-34F8-1DFBB018CDF7}"/>
              </a:ext>
            </a:extLst>
          </p:cNvPr>
          <p:cNvSpPr txBox="1"/>
          <p:nvPr/>
        </p:nvSpPr>
        <p:spPr>
          <a:xfrm>
            <a:off x="1847528" y="4557666"/>
            <a:ext cx="5007634" cy="369332"/>
          </a:xfrm>
          <a:prstGeom prst="rect">
            <a:avLst/>
          </a:prstGeom>
          <a:noFill/>
        </p:spPr>
        <p:txBody>
          <a:bodyPr wrap="square">
            <a:spAutoFit/>
          </a:bodyPr>
          <a:lstStyle/>
          <a:p>
            <a:r>
              <a:rPr lang="de-DE" dirty="0"/>
              <a:t>2001:0db8:85a3:0000:0000:8a2e:0000:7334</a:t>
            </a:r>
          </a:p>
        </p:txBody>
      </p:sp>
      <p:sp>
        <p:nvSpPr>
          <p:cNvPr id="6" name="Textfeld 5">
            <a:extLst>
              <a:ext uri="{FF2B5EF4-FFF2-40B4-BE49-F238E27FC236}">
                <a16:creationId xmlns:a16="http://schemas.microsoft.com/office/drawing/2014/main" id="{A11D2872-AA80-5DCF-115C-6361CE7C0C5F}"/>
              </a:ext>
            </a:extLst>
          </p:cNvPr>
          <p:cNvSpPr txBox="1"/>
          <p:nvPr/>
        </p:nvSpPr>
        <p:spPr>
          <a:xfrm>
            <a:off x="1919536" y="5373216"/>
            <a:ext cx="5007634" cy="369332"/>
          </a:xfrm>
          <a:prstGeom prst="rect">
            <a:avLst/>
          </a:prstGeom>
          <a:noFill/>
        </p:spPr>
        <p:txBody>
          <a:bodyPr wrap="square">
            <a:spAutoFit/>
          </a:bodyPr>
          <a:lstStyle/>
          <a:p>
            <a:r>
              <a:rPr lang="de-DE" dirty="0"/>
              <a:t>2001:0db8:85a3</a:t>
            </a:r>
            <a:r>
              <a:rPr lang="de-DE" dirty="0">
                <a:highlight>
                  <a:srgbClr val="00FFFF"/>
                </a:highlight>
              </a:rPr>
              <a:t>::</a:t>
            </a:r>
            <a:r>
              <a:rPr lang="de-DE" dirty="0"/>
              <a:t>8a2e</a:t>
            </a:r>
            <a:r>
              <a:rPr lang="de-DE" dirty="0">
                <a:highlight>
                  <a:srgbClr val="00FFFF"/>
                </a:highlight>
              </a:rPr>
              <a:t>:0:</a:t>
            </a:r>
            <a:r>
              <a:rPr lang="de-DE" dirty="0"/>
              <a:t>7334</a:t>
            </a:r>
          </a:p>
        </p:txBody>
      </p:sp>
      <p:grpSp>
        <p:nvGrpSpPr>
          <p:cNvPr id="12" name="Gruppieren 11">
            <a:extLst>
              <a:ext uri="{FF2B5EF4-FFF2-40B4-BE49-F238E27FC236}">
                <a16:creationId xmlns:a16="http://schemas.microsoft.com/office/drawing/2014/main" id="{5307AE58-21B3-0A1C-A1BD-063ECB46964A}"/>
              </a:ext>
            </a:extLst>
          </p:cNvPr>
          <p:cNvGrpSpPr/>
          <p:nvPr/>
        </p:nvGrpSpPr>
        <p:grpSpPr>
          <a:xfrm>
            <a:off x="3575803" y="4856529"/>
            <a:ext cx="2013480" cy="601200"/>
            <a:chOff x="3575803" y="4856529"/>
            <a:chExt cx="2013480" cy="601200"/>
          </a:xfrm>
        </p:grpSpPr>
        <mc:AlternateContent xmlns:mc="http://schemas.openxmlformats.org/markup-compatibility/2006">
          <mc:Choice xmlns:p14="http://schemas.microsoft.com/office/powerpoint/2010/main" Requires="p14">
            <p:contentPart p14:bwMode="auto" r:id="rId2">
              <p14:nvContentPartPr>
                <p14:cNvPr id="7" name="Freihand 6">
                  <a:extLst>
                    <a:ext uri="{FF2B5EF4-FFF2-40B4-BE49-F238E27FC236}">
                      <a16:creationId xmlns:a16="http://schemas.microsoft.com/office/drawing/2014/main" id="{375F9F8D-BF72-F11C-8734-468BA2D6E55F}"/>
                    </a:ext>
                  </a:extLst>
                </p14:cNvPr>
                <p14:cNvContentPartPr/>
                <p14:nvPr/>
              </p14:nvContentPartPr>
              <p14:xfrm>
                <a:off x="3575803" y="4856529"/>
                <a:ext cx="889560" cy="42840"/>
              </p14:xfrm>
            </p:contentPart>
          </mc:Choice>
          <mc:Fallback>
            <p:pic>
              <p:nvPicPr>
                <p:cNvPr id="7" name="Freihand 6">
                  <a:extLst>
                    <a:ext uri="{FF2B5EF4-FFF2-40B4-BE49-F238E27FC236}">
                      <a16:creationId xmlns:a16="http://schemas.microsoft.com/office/drawing/2014/main" id="{375F9F8D-BF72-F11C-8734-468BA2D6E55F}"/>
                    </a:ext>
                  </a:extLst>
                </p:cNvPr>
                <p:cNvPicPr/>
                <p:nvPr/>
              </p:nvPicPr>
              <p:blipFill>
                <a:blip r:embed="rId3"/>
                <a:stretch>
                  <a:fillRect/>
                </a:stretch>
              </p:blipFill>
              <p:spPr>
                <a:xfrm>
                  <a:off x="3557803" y="4838889"/>
                  <a:ext cx="925200" cy="7848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8" name="Freihand 7">
                  <a:extLst>
                    <a:ext uri="{FF2B5EF4-FFF2-40B4-BE49-F238E27FC236}">
                      <a16:creationId xmlns:a16="http://schemas.microsoft.com/office/drawing/2014/main" id="{398ACFB6-EAC7-E482-B93F-9315AFE3DAED}"/>
                    </a:ext>
                  </a:extLst>
                </p14:cNvPr>
                <p14:cNvContentPartPr/>
                <p14:nvPr/>
              </p14:nvContentPartPr>
              <p14:xfrm>
                <a:off x="3599563" y="4931049"/>
                <a:ext cx="221400" cy="459720"/>
              </p14:xfrm>
            </p:contentPart>
          </mc:Choice>
          <mc:Fallback>
            <p:pic>
              <p:nvPicPr>
                <p:cNvPr id="8" name="Freihand 7">
                  <a:extLst>
                    <a:ext uri="{FF2B5EF4-FFF2-40B4-BE49-F238E27FC236}">
                      <a16:creationId xmlns:a16="http://schemas.microsoft.com/office/drawing/2014/main" id="{398ACFB6-EAC7-E482-B93F-9315AFE3DAED}"/>
                    </a:ext>
                  </a:extLst>
                </p:cNvPr>
                <p:cNvPicPr/>
                <p:nvPr/>
              </p:nvPicPr>
              <p:blipFill>
                <a:blip r:embed="rId5"/>
                <a:stretch>
                  <a:fillRect/>
                </a:stretch>
              </p:blipFill>
              <p:spPr>
                <a:xfrm>
                  <a:off x="3581563" y="4913409"/>
                  <a:ext cx="257040" cy="49536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10" name="Freihand 9">
                  <a:extLst>
                    <a:ext uri="{FF2B5EF4-FFF2-40B4-BE49-F238E27FC236}">
                      <a16:creationId xmlns:a16="http://schemas.microsoft.com/office/drawing/2014/main" id="{6C2C84D4-0A67-4DEF-95D3-DCB3CBE8AA36}"/>
                    </a:ext>
                  </a:extLst>
                </p14:cNvPr>
                <p14:cNvContentPartPr/>
                <p14:nvPr/>
              </p14:nvContentPartPr>
              <p14:xfrm>
                <a:off x="5110483" y="4898289"/>
                <a:ext cx="478800" cy="24840"/>
              </p14:xfrm>
            </p:contentPart>
          </mc:Choice>
          <mc:Fallback>
            <p:pic>
              <p:nvPicPr>
                <p:cNvPr id="10" name="Freihand 9">
                  <a:extLst>
                    <a:ext uri="{FF2B5EF4-FFF2-40B4-BE49-F238E27FC236}">
                      <a16:creationId xmlns:a16="http://schemas.microsoft.com/office/drawing/2014/main" id="{6C2C84D4-0A67-4DEF-95D3-DCB3CBE8AA36}"/>
                    </a:ext>
                  </a:extLst>
                </p:cNvPr>
                <p:cNvPicPr/>
                <p:nvPr/>
              </p:nvPicPr>
              <p:blipFill>
                <a:blip r:embed="rId7"/>
                <a:stretch>
                  <a:fillRect/>
                </a:stretch>
              </p:blipFill>
              <p:spPr>
                <a:xfrm>
                  <a:off x="5092843" y="4880289"/>
                  <a:ext cx="514440" cy="6048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11" name="Freihand 10">
                  <a:extLst>
                    <a:ext uri="{FF2B5EF4-FFF2-40B4-BE49-F238E27FC236}">
                      <a16:creationId xmlns:a16="http://schemas.microsoft.com/office/drawing/2014/main" id="{1AC54CD6-BB06-56FD-DC7F-B29024FBCBE5}"/>
                    </a:ext>
                  </a:extLst>
                </p14:cNvPr>
                <p14:cNvContentPartPr/>
                <p14:nvPr/>
              </p14:nvContentPartPr>
              <p14:xfrm>
                <a:off x="4231723" y="4947249"/>
                <a:ext cx="1083600" cy="510480"/>
              </p14:xfrm>
            </p:contentPart>
          </mc:Choice>
          <mc:Fallback>
            <p:pic>
              <p:nvPicPr>
                <p:cNvPr id="11" name="Freihand 10">
                  <a:extLst>
                    <a:ext uri="{FF2B5EF4-FFF2-40B4-BE49-F238E27FC236}">
                      <a16:creationId xmlns:a16="http://schemas.microsoft.com/office/drawing/2014/main" id="{1AC54CD6-BB06-56FD-DC7F-B29024FBCBE5}"/>
                    </a:ext>
                  </a:extLst>
                </p:cNvPr>
                <p:cNvPicPr/>
                <p:nvPr/>
              </p:nvPicPr>
              <p:blipFill>
                <a:blip r:embed="rId9"/>
                <a:stretch>
                  <a:fillRect/>
                </a:stretch>
              </p:blipFill>
              <p:spPr>
                <a:xfrm>
                  <a:off x="4213723" y="4929609"/>
                  <a:ext cx="1119240" cy="546120"/>
                </a:xfrm>
                <a:prstGeom prst="rect">
                  <a:avLst/>
                </a:prstGeom>
              </p:spPr>
            </p:pic>
          </mc:Fallback>
        </mc:AlternateContent>
      </p:grpSp>
    </p:spTree>
    <p:extLst>
      <p:ext uri="{BB962C8B-B14F-4D97-AF65-F5344CB8AC3E}">
        <p14:creationId xmlns:p14="http://schemas.microsoft.com/office/powerpoint/2010/main" val="12419618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feld 2">
            <a:extLst>
              <a:ext uri="{FF2B5EF4-FFF2-40B4-BE49-F238E27FC236}">
                <a16:creationId xmlns:a16="http://schemas.microsoft.com/office/drawing/2014/main" id="{A13424A2-9428-BD21-8E94-6332EB37CE4C}"/>
              </a:ext>
            </a:extLst>
          </p:cNvPr>
          <p:cNvSpPr txBox="1"/>
          <p:nvPr/>
        </p:nvSpPr>
        <p:spPr>
          <a:xfrm>
            <a:off x="1919536" y="1268761"/>
            <a:ext cx="8712968" cy="3139321"/>
          </a:xfrm>
          <a:prstGeom prst="rect">
            <a:avLst/>
          </a:prstGeom>
          <a:noFill/>
        </p:spPr>
        <p:txBody>
          <a:bodyPr wrap="square">
            <a:spAutoFit/>
          </a:bodyPr>
          <a:lstStyle/>
          <a:p>
            <a:r>
              <a:rPr lang="de-DE" dirty="0"/>
              <a:t>Es gibt verschiedene Arten von </a:t>
            </a:r>
            <a:r>
              <a:rPr lang="de-DE" dirty="0" err="1"/>
              <a:t>Unicast</a:t>
            </a:r>
            <a:r>
              <a:rPr lang="de-DE" dirty="0"/>
              <a:t>-Adressen in IPv6:</a:t>
            </a:r>
          </a:p>
          <a:p>
            <a:endParaRPr lang="de-DE" dirty="0"/>
          </a:p>
          <a:p>
            <a:pPr>
              <a:buFont typeface="+mj-lt"/>
              <a:buAutoNum type="arabicPeriod"/>
            </a:pPr>
            <a:r>
              <a:rPr lang="de-DE" dirty="0"/>
              <a:t>Global </a:t>
            </a:r>
            <a:r>
              <a:rPr lang="de-DE" dirty="0" err="1"/>
              <a:t>Unicast</a:t>
            </a:r>
            <a:r>
              <a:rPr lang="de-DE" dirty="0"/>
              <a:t>-Adressen:</a:t>
            </a:r>
          </a:p>
          <a:p>
            <a:r>
              <a:rPr lang="de-DE" dirty="0"/>
              <a:t>Diese sind das IPv6-Äquivalent zu öffentlichen IPv4-Adressen. Sie sind global </a:t>
            </a:r>
            <a:r>
              <a:rPr lang="de-DE" dirty="0" err="1"/>
              <a:t>routbar</a:t>
            </a:r>
            <a:r>
              <a:rPr lang="de-DE" dirty="0"/>
              <a:t> und weltweit eindeutig.</a:t>
            </a:r>
          </a:p>
          <a:p>
            <a:endParaRPr lang="de-DE" dirty="0"/>
          </a:p>
          <a:p>
            <a:r>
              <a:rPr lang="de-DE" dirty="0"/>
              <a:t>Beispiel: 2001:db8:85a3:0000:0000:8a2e:0370:7334</a:t>
            </a:r>
          </a:p>
          <a:p>
            <a:endParaRPr lang="de-DE" dirty="0"/>
          </a:p>
          <a:p>
            <a:r>
              <a:rPr lang="de-DE" dirty="0"/>
              <a:t>Merkmale:</a:t>
            </a:r>
          </a:p>
          <a:p>
            <a:pPr>
              <a:buFont typeface="Arial" panose="020B0604020202020204" pitchFamily="34" charset="0"/>
              <a:buChar char="•"/>
            </a:pPr>
            <a:r>
              <a:rPr lang="de-DE" dirty="0"/>
              <a:t>Beginnen meist mit 2000::/3</a:t>
            </a:r>
          </a:p>
          <a:p>
            <a:pPr>
              <a:buFont typeface="Arial" panose="020B0604020202020204" pitchFamily="34" charset="0"/>
              <a:buChar char="•"/>
            </a:pPr>
            <a:r>
              <a:rPr lang="de-DE" dirty="0"/>
              <a:t>Werden für die Kommunikation über das Internet verwendet</a:t>
            </a:r>
          </a:p>
        </p:txBody>
      </p:sp>
    </p:spTree>
    <p:extLst>
      <p:ext uri="{BB962C8B-B14F-4D97-AF65-F5344CB8AC3E}">
        <p14:creationId xmlns:p14="http://schemas.microsoft.com/office/powerpoint/2010/main" val="23432081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feld 2">
            <a:extLst>
              <a:ext uri="{FF2B5EF4-FFF2-40B4-BE49-F238E27FC236}">
                <a16:creationId xmlns:a16="http://schemas.microsoft.com/office/drawing/2014/main" id="{DA18C324-C75F-CD6A-008D-8A277931D570}"/>
              </a:ext>
            </a:extLst>
          </p:cNvPr>
          <p:cNvSpPr txBox="1"/>
          <p:nvPr/>
        </p:nvSpPr>
        <p:spPr>
          <a:xfrm>
            <a:off x="2495600" y="2036659"/>
            <a:ext cx="6132972" cy="3139321"/>
          </a:xfrm>
          <a:prstGeom prst="rect">
            <a:avLst/>
          </a:prstGeom>
          <a:noFill/>
        </p:spPr>
        <p:txBody>
          <a:bodyPr wrap="square">
            <a:spAutoFit/>
          </a:bodyPr>
          <a:lstStyle/>
          <a:p>
            <a:pPr>
              <a:buFont typeface="+mj-lt"/>
              <a:buAutoNum type="arabicPeriod" startAt="2"/>
            </a:pPr>
            <a:r>
              <a:rPr lang="de-DE" dirty="0"/>
              <a:t> Link-</a:t>
            </a:r>
            <a:r>
              <a:rPr lang="de-DE" dirty="0" err="1"/>
              <a:t>Local</a:t>
            </a:r>
            <a:r>
              <a:rPr lang="de-DE" dirty="0"/>
              <a:t>-Adressen:</a:t>
            </a:r>
          </a:p>
          <a:p>
            <a:pPr>
              <a:buFont typeface="+mj-lt"/>
              <a:buAutoNum type="arabicPeriod" startAt="2"/>
            </a:pPr>
            <a:endParaRPr lang="de-DE" dirty="0"/>
          </a:p>
          <a:p>
            <a:r>
              <a:rPr lang="de-DE" dirty="0"/>
              <a:t>Diese Adressen sind nur innerhalb eines einzelnen Netzwerksegments gültig und werden automatisch konfiguriert.</a:t>
            </a:r>
          </a:p>
          <a:p>
            <a:endParaRPr lang="de-DE" dirty="0"/>
          </a:p>
          <a:p>
            <a:r>
              <a:rPr lang="de-DE" dirty="0"/>
              <a:t>Beispiel: fe80::1234:5678:9abc:def0</a:t>
            </a:r>
          </a:p>
          <a:p>
            <a:endParaRPr lang="de-DE" dirty="0"/>
          </a:p>
          <a:p>
            <a:r>
              <a:rPr lang="de-DE" dirty="0"/>
              <a:t>Merkmale:</a:t>
            </a:r>
          </a:p>
          <a:p>
            <a:pPr>
              <a:buFont typeface="Arial" panose="020B0604020202020204" pitchFamily="34" charset="0"/>
              <a:buChar char="•"/>
            </a:pPr>
            <a:r>
              <a:rPr lang="de-DE" dirty="0"/>
              <a:t>Beginnen immer mit</a:t>
            </a:r>
            <a:r>
              <a:rPr lang="de-DE" dirty="0">
                <a:highlight>
                  <a:srgbClr val="FFFF00"/>
                </a:highlight>
              </a:rPr>
              <a:t> fe8</a:t>
            </a:r>
            <a:r>
              <a:rPr lang="de-DE" dirty="0"/>
              <a:t>0::/10</a:t>
            </a:r>
          </a:p>
          <a:p>
            <a:pPr>
              <a:buFont typeface="Arial" panose="020B0604020202020204" pitchFamily="34" charset="0"/>
              <a:buChar char="•"/>
            </a:pPr>
            <a:r>
              <a:rPr lang="de-DE" dirty="0"/>
              <a:t>Werden für die Kommunikation innerhalb eines lokalen Netzwerks verwendet, z.B. für die Nachbarerkennung</a:t>
            </a:r>
          </a:p>
        </p:txBody>
      </p:sp>
      <p:sp>
        <p:nvSpPr>
          <p:cNvPr id="2" name="Textfeld 1">
            <a:extLst>
              <a:ext uri="{FF2B5EF4-FFF2-40B4-BE49-F238E27FC236}">
                <a16:creationId xmlns:a16="http://schemas.microsoft.com/office/drawing/2014/main" id="{7842FFF0-696D-F08C-3F40-4506096C252C}"/>
              </a:ext>
            </a:extLst>
          </p:cNvPr>
          <p:cNvSpPr txBox="1"/>
          <p:nvPr/>
        </p:nvSpPr>
        <p:spPr>
          <a:xfrm>
            <a:off x="2111604" y="5788058"/>
            <a:ext cx="3984396" cy="369332"/>
          </a:xfrm>
          <a:prstGeom prst="rect">
            <a:avLst/>
          </a:prstGeom>
          <a:noFill/>
        </p:spPr>
        <p:txBody>
          <a:bodyPr wrap="square" rtlCol="0">
            <a:spAutoFit/>
          </a:bodyPr>
          <a:lstStyle/>
          <a:p>
            <a:r>
              <a:rPr lang="de-DE" dirty="0">
                <a:highlight>
                  <a:srgbClr val="00FF00"/>
                </a:highlight>
              </a:rPr>
              <a:t>1111 1110 10</a:t>
            </a:r>
            <a:r>
              <a:rPr lang="de-DE" dirty="0"/>
              <a:t>00</a:t>
            </a:r>
          </a:p>
        </p:txBody>
      </p:sp>
      <p:sp>
        <p:nvSpPr>
          <p:cNvPr id="4" name="Textfeld 3">
            <a:extLst>
              <a:ext uri="{FF2B5EF4-FFF2-40B4-BE49-F238E27FC236}">
                <a16:creationId xmlns:a16="http://schemas.microsoft.com/office/drawing/2014/main" id="{D2CE62B2-93AE-9B6B-1D79-BAD52FB80C78}"/>
              </a:ext>
            </a:extLst>
          </p:cNvPr>
          <p:cNvSpPr txBox="1"/>
          <p:nvPr/>
        </p:nvSpPr>
        <p:spPr>
          <a:xfrm>
            <a:off x="9172280" y="5476973"/>
            <a:ext cx="2347275" cy="369332"/>
          </a:xfrm>
          <a:prstGeom prst="rect">
            <a:avLst/>
          </a:prstGeom>
          <a:noFill/>
        </p:spPr>
        <p:txBody>
          <a:bodyPr wrap="square" rtlCol="0">
            <a:spAutoFit/>
          </a:bodyPr>
          <a:lstStyle/>
          <a:p>
            <a:r>
              <a:rPr lang="de-DE" dirty="0"/>
              <a:t>SLAAC vs. DHCPv6</a:t>
            </a:r>
          </a:p>
        </p:txBody>
      </p:sp>
      <p:sp>
        <p:nvSpPr>
          <p:cNvPr id="5" name="Textfeld 4">
            <a:extLst>
              <a:ext uri="{FF2B5EF4-FFF2-40B4-BE49-F238E27FC236}">
                <a16:creationId xmlns:a16="http://schemas.microsoft.com/office/drawing/2014/main" id="{6283F95B-4ADC-B10E-708A-E96A4C6AF72E}"/>
              </a:ext>
            </a:extLst>
          </p:cNvPr>
          <p:cNvSpPr txBox="1"/>
          <p:nvPr/>
        </p:nvSpPr>
        <p:spPr>
          <a:xfrm>
            <a:off x="4713402" y="6157390"/>
            <a:ext cx="3355942" cy="369332"/>
          </a:xfrm>
          <a:prstGeom prst="rect">
            <a:avLst/>
          </a:prstGeom>
          <a:noFill/>
        </p:spPr>
        <p:txBody>
          <a:bodyPr wrap="square" rtlCol="0">
            <a:spAutoFit/>
          </a:bodyPr>
          <a:lstStyle/>
          <a:p>
            <a:r>
              <a:rPr lang="de-DE" dirty="0"/>
              <a:t>Bei IPv4 heißt das APIPA</a:t>
            </a:r>
          </a:p>
        </p:txBody>
      </p:sp>
    </p:spTree>
    <p:extLst>
      <p:ext uri="{BB962C8B-B14F-4D97-AF65-F5344CB8AC3E}">
        <p14:creationId xmlns:p14="http://schemas.microsoft.com/office/powerpoint/2010/main" val="15830989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feld 2">
            <a:extLst>
              <a:ext uri="{FF2B5EF4-FFF2-40B4-BE49-F238E27FC236}">
                <a16:creationId xmlns:a16="http://schemas.microsoft.com/office/drawing/2014/main" id="{17325CAC-4821-384D-79B4-5941885FB42A}"/>
              </a:ext>
            </a:extLst>
          </p:cNvPr>
          <p:cNvSpPr txBox="1"/>
          <p:nvPr/>
        </p:nvSpPr>
        <p:spPr>
          <a:xfrm>
            <a:off x="2842245" y="1340768"/>
            <a:ext cx="6507510" cy="3416320"/>
          </a:xfrm>
          <a:prstGeom prst="rect">
            <a:avLst/>
          </a:prstGeom>
          <a:noFill/>
        </p:spPr>
        <p:txBody>
          <a:bodyPr wrap="square">
            <a:spAutoFit/>
          </a:bodyPr>
          <a:lstStyle/>
          <a:p>
            <a:pPr>
              <a:buFont typeface="+mj-lt"/>
              <a:buAutoNum type="arabicPeriod" startAt="3"/>
            </a:pPr>
            <a:r>
              <a:rPr lang="de-DE" dirty="0"/>
              <a:t> Unique </a:t>
            </a:r>
            <a:r>
              <a:rPr lang="de-DE" dirty="0" err="1"/>
              <a:t>Local</a:t>
            </a:r>
            <a:r>
              <a:rPr lang="de-DE" dirty="0"/>
              <a:t>-Adressen:</a:t>
            </a:r>
          </a:p>
          <a:p>
            <a:pPr>
              <a:buFont typeface="+mj-lt"/>
              <a:buAutoNum type="arabicPeriod" startAt="3"/>
            </a:pPr>
            <a:endParaRPr lang="de-DE" dirty="0"/>
          </a:p>
          <a:p>
            <a:r>
              <a:rPr lang="de-DE" dirty="0"/>
              <a:t>Diese Adressen sind ähnlich den privaten IPv4-Adressen und werden für die interne Kommunikation in Organisationen verwendet.</a:t>
            </a:r>
          </a:p>
          <a:p>
            <a:endParaRPr lang="de-DE" dirty="0"/>
          </a:p>
          <a:p>
            <a:r>
              <a:rPr lang="de-DE" dirty="0"/>
              <a:t>Beispiel: fd00:1234:5678:abcd::1</a:t>
            </a:r>
          </a:p>
          <a:p>
            <a:endParaRPr lang="de-DE" dirty="0"/>
          </a:p>
          <a:p>
            <a:r>
              <a:rPr lang="de-DE" dirty="0"/>
              <a:t>Merkmale:</a:t>
            </a:r>
          </a:p>
          <a:p>
            <a:pPr>
              <a:buFont typeface="Arial" panose="020B0604020202020204" pitchFamily="34" charset="0"/>
              <a:buChar char="•"/>
            </a:pPr>
            <a:r>
              <a:rPr lang="de-DE" dirty="0"/>
              <a:t>Beginnen mit fc00::/7</a:t>
            </a:r>
          </a:p>
          <a:p>
            <a:pPr>
              <a:buFont typeface="Arial" panose="020B0604020202020204" pitchFamily="34" charset="0"/>
              <a:buChar char="•"/>
            </a:pPr>
            <a:r>
              <a:rPr lang="de-DE" dirty="0"/>
              <a:t>Sind nicht global </a:t>
            </a:r>
            <a:r>
              <a:rPr lang="de-DE" dirty="0" err="1"/>
              <a:t>routbar</a:t>
            </a:r>
            <a:r>
              <a:rPr lang="de-DE" dirty="0"/>
              <a:t>, aber innerhalb einer Organisation eindeutig</a:t>
            </a:r>
          </a:p>
        </p:txBody>
      </p:sp>
      <p:sp>
        <p:nvSpPr>
          <p:cNvPr id="4" name="Textfeld 3">
            <a:extLst>
              <a:ext uri="{FF2B5EF4-FFF2-40B4-BE49-F238E27FC236}">
                <a16:creationId xmlns:a16="http://schemas.microsoft.com/office/drawing/2014/main" id="{01EEC99E-ADCE-0333-0B97-445D30208325}"/>
              </a:ext>
            </a:extLst>
          </p:cNvPr>
          <p:cNvSpPr txBox="1"/>
          <p:nvPr/>
        </p:nvSpPr>
        <p:spPr>
          <a:xfrm>
            <a:off x="1991544" y="4869160"/>
            <a:ext cx="3600400" cy="1477328"/>
          </a:xfrm>
          <a:prstGeom prst="rect">
            <a:avLst/>
          </a:prstGeom>
          <a:noFill/>
        </p:spPr>
        <p:txBody>
          <a:bodyPr wrap="square" rtlCol="0">
            <a:spAutoFit/>
          </a:bodyPr>
          <a:lstStyle/>
          <a:p>
            <a:r>
              <a:rPr lang="de-DE" dirty="0"/>
              <a:t>fc00::/7</a:t>
            </a:r>
          </a:p>
          <a:p>
            <a:r>
              <a:rPr lang="de-DE" dirty="0">
                <a:highlight>
                  <a:srgbClr val="FFFF00"/>
                </a:highlight>
              </a:rPr>
              <a:t>1111 110</a:t>
            </a:r>
            <a:r>
              <a:rPr lang="de-DE" dirty="0"/>
              <a:t>0 0000 0000</a:t>
            </a:r>
          </a:p>
          <a:p>
            <a:endParaRPr lang="de-DE" dirty="0"/>
          </a:p>
          <a:p>
            <a:r>
              <a:rPr lang="de-DE" dirty="0">
                <a:highlight>
                  <a:srgbClr val="FFFF00"/>
                </a:highlight>
              </a:rPr>
              <a:t>1111 110</a:t>
            </a:r>
            <a:r>
              <a:rPr lang="de-DE" dirty="0"/>
              <a:t>1 1111 1111</a:t>
            </a:r>
          </a:p>
          <a:p>
            <a:endParaRPr lang="de-DE" dirty="0"/>
          </a:p>
        </p:txBody>
      </p:sp>
      <p:sp>
        <p:nvSpPr>
          <p:cNvPr id="5" name="Textfeld 4">
            <a:extLst>
              <a:ext uri="{FF2B5EF4-FFF2-40B4-BE49-F238E27FC236}">
                <a16:creationId xmlns:a16="http://schemas.microsoft.com/office/drawing/2014/main" id="{DCD47D88-8E19-5264-9BBD-BDBF0D4FB55B}"/>
              </a:ext>
            </a:extLst>
          </p:cNvPr>
          <p:cNvSpPr txBox="1"/>
          <p:nvPr/>
        </p:nvSpPr>
        <p:spPr>
          <a:xfrm>
            <a:off x="2207568" y="6346488"/>
            <a:ext cx="2232248" cy="369332"/>
          </a:xfrm>
          <a:prstGeom prst="rect">
            <a:avLst/>
          </a:prstGeom>
          <a:noFill/>
        </p:spPr>
        <p:txBody>
          <a:bodyPr wrap="square" rtlCol="0">
            <a:spAutoFit/>
          </a:bodyPr>
          <a:lstStyle/>
          <a:p>
            <a:r>
              <a:rPr lang="de-DE" dirty="0" err="1"/>
              <a:t>fdff:fff</a:t>
            </a:r>
            <a:r>
              <a:rPr lang="de-DE" dirty="0"/>
              <a:t>……</a:t>
            </a:r>
          </a:p>
        </p:txBody>
      </p:sp>
      <p:sp>
        <p:nvSpPr>
          <p:cNvPr id="6" name="Textfeld 5">
            <a:extLst>
              <a:ext uri="{FF2B5EF4-FFF2-40B4-BE49-F238E27FC236}">
                <a16:creationId xmlns:a16="http://schemas.microsoft.com/office/drawing/2014/main" id="{2631D449-C37F-8E49-CE0C-32C5AA181086}"/>
              </a:ext>
            </a:extLst>
          </p:cNvPr>
          <p:cNvSpPr txBox="1"/>
          <p:nvPr/>
        </p:nvSpPr>
        <p:spPr>
          <a:xfrm>
            <a:off x="6096000" y="5085185"/>
            <a:ext cx="2880320" cy="646331"/>
          </a:xfrm>
          <a:prstGeom prst="rect">
            <a:avLst/>
          </a:prstGeom>
          <a:noFill/>
        </p:spPr>
        <p:txBody>
          <a:bodyPr wrap="square" rtlCol="0">
            <a:spAutoFit/>
          </a:bodyPr>
          <a:lstStyle/>
          <a:p>
            <a:r>
              <a:rPr lang="de-DE" dirty="0"/>
              <a:t>Präfix Netzanteil</a:t>
            </a:r>
          </a:p>
          <a:p>
            <a:r>
              <a:rPr lang="de-DE" dirty="0"/>
              <a:t>Suffix Hostanteil</a:t>
            </a:r>
          </a:p>
        </p:txBody>
      </p:sp>
      <p:sp>
        <p:nvSpPr>
          <p:cNvPr id="2" name="Textfeld 1">
            <a:extLst>
              <a:ext uri="{FF2B5EF4-FFF2-40B4-BE49-F238E27FC236}">
                <a16:creationId xmlns:a16="http://schemas.microsoft.com/office/drawing/2014/main" id="{B0E30FBA-EB74-005E-3CED-BAA0A9B07E5C}"/>
              </a:ext>
            </a:extLst>
          </p:cNvPr>
          <p:cNvSpPr txBox="1"/>
          <p:nvPr/>
        </p:nvSpPr>
        <p:spPr>
          <a:xfrm>
            <a:off x="8880049" y="5448693"/>
            <a:ext cx="1941922" cy="369332"/>
          </a:xfrm>
          <a:prstGeom prst="rect">
            <a:avLst/>
          </a:prstGeom>
          <a:noFill/>
        </p:spPr>
        <p:txBody>
          <a:bodyPr wrap="square" rtlCol="0">
            <a:spAutoFit/>
          </a:bodyPr>
          <a:lstStyle/>
          <a:p>
            <a:r>
              <a:rPr lang="de-DE" dirty="0"/>
              <a:t>192.168.x.x</a:t>
            </a:r>
          </a:p>
        </p:txBody>
      </p:sp>
      <p:sp>
        <p:nvSpPr>
          <p:cNvPr id="7" name="Textfeld 6">
            <a:extLst>
              <a:ext uri="{FF2B5EF4-FFF2-40B4-BE49-F238E27FC236}">
                <a16:creationId xmlns:a16="http://schemas.microsoft.com/office/drawing/2014/main" id="{B1B77281-E98D-771C-44C8-3B9DCCDE458F}"/>
              </a:ext>
            </a:extLst>
          </p:cNvPr>
          <p:cNvSpPr txBox="1"/>
          <p:nvPr/>
        </p:nvSpPr>
        <p:spPr>
          <a:xfrm>
            <a:off x="1395618" y="6346488"/>
            <a:ext cx="1623899" cy="369332"/>
          </a:xfrm>
          <a:prstGeom prst="rect">
            <a:avLst/>
          </a:prstGeom>
          <a:noFill/>
        </p:spPr>
        <p:txBody>
          <a:bodyPr wrap="square" rtlCol="0">
            <a:spAutoFit/>
          </a:bodyPr>
          <a:lstStyle/>
          <a:p>
            <a:r>
              <a:rPr lang="de-DE" dirty="0"/>
              <a:t>Ende </a:t>
            </a:r>
            <a:r>
              <a:rPr lang="de-DE" dirty="0">
                <a:sym typeface="Wingdings" panose="05000000000000000000" pitchFamily="2" charset="2"/>
              </a:rPr>
              <a:t> </a:t>
            </a:r>
            <a:endParaRPr lang="de-DE" dirty="0"/>
          </a:p>
        </p:txBody>
      </p:sp>
    </p:spTree>
    <p:extLst>
      <p:ext uri="{BB962C8B-B14F-4D97-AF65-F5344CB8AC3E}">
        <p14:creationId xmlns:p14="http://schemas.microsoft.com/office/powerpoint/2010/main" val="28804960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47AF3D-A15A-A297-8801-3D409AB230C6}"/>
            </a:ext>
          </a:extLst>
        </p:cNvPr>
        <p:cNvGrpSpPr/>
        <p:nvPr/>
      </p:nvGrpSpPr>
      <p:grpSpPr>
        <a:xfrm>
          <a:off x="0" y="0"/>
          <a:ext cx="0" cy="0"/>
          <a:chOff x="0" y="0"/>
          <a:chExt cx="0" cy="0"/>
        </a:xfrm>
      </p:grpSpPr>
      <p:pic>
        <p:nvPicPr>
          <p:cNvPr id="3" name="Grafik 2">
            <a:extLst>
              <a:ext uri="{FF2B5EF4-FFF2-40B4-BE49-F238E27FC236}">
                <a16:creationId xmlns:a16="http://schemas.microsoft.com/office/drawing/2014/main" id="{26CC5C1F-0FCD-9DEF-A569-1BE013126E30}"/>
              </a:ext>
            </a:extLst>
          </p:cNvPr>
          <p:cNvPicPr>
            <a:picLocks noChangeAspect="1"/>
          </p:cNvPicPr>
          <p:nvPr/>
        </p:nvPicPr>
        <p:blipFill>
          <a:blip r:embed="rId2"/>
          <a:stretch>
            <a:fillRect/>
          </a:stretch>
        </p:blipFill>
        <p:spPr>
          <a:xfrm>
            <a:off x="1368906" y="0"/>
            <a:ext cx="9454187" cy="6858000"/>
          </a:xfrm>
          <a:prstGeom prst="rect">
            <a:avLst/>
          </a:prstGeom>
        </p:spPr>
      </p:pic>
      <mc:AlternateContent xmlns:mc="http://schemas.openxmlformats.org/markup-compatibility/2006">
        <mc:Choice xmlns:p14="http://schemas.microsoft.com/office/powerpoint/2010/main" Requires="p14">
          <p:contentPart p14:bwMode="auto" r:id="rId3">
            <p14:nvContentPartPr>
              <p14:cNvPr id="5" name="Freihand 4">
                <a:extLst>
                  <a:ext uri="{FF2B5EF4-FFF2-40B4-BE49-F238E27FC236}">
                    <a16:creationId xmlns:a16="http://schemas.microsoft.com/office/drawing/2014/main" id="{50C56A0F-64E8-5C48-31D7-14970D410115}"/>
                  </a:ext>
                </a:extLst>
              </p14:cNvPr>
              <p14:cNvContentPartPr/>
              <p14:nvPr/>
            </p14:nvContentPartPr>
            <p14:xfrm>
              <a:off x="1312123" y="3832689"/>
              <a:ext cx="85680" cy="141120"/>
            </p14:xfrm>
          </p:contentPart>
        </mc:Choice>
        <mc:Fallback>
          <p:pic>
            <p:nvPicPr>
              <p:cNvPr id="5" name="Freihand 4">
                <a:extLst>
                  <a:ext uri="{FF2B5EF4-FFF2-40B4-BE49-F238E27FC236}">
                    <a16:creationId xmlns:a16="http://schemas.microsoft.com/office/drawing/2014/main" id="{50C56A0F-64E8-5C48-31D7-14970D410115}"/>
                  </a:ext>
                </a:extLst>
              </p:cNvPr>
              <p:cNvPicPr/>
              <p:nvPr/>
            </p:nvPicPr>
            <p:blipFill>
              <a:blip r:embed="rId4"/>
              <a:stretch>
                <a:fillRect/>
              </a:stretch>
            </p:blipFill>
            <p:spPr>
              <a:xfrm>
                <a:off x="1294123" y="3814689"/>
                <a:ext cx="121320" cy="17676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6" name="Freihand 5">
                <a:extLst>
                  <a:ext uri="{FF2B5EF4-FFF2-40B4-BE49-F238E27FC236}">
                    <a16:creationId xmlns:a16="http://schemas.microsoft.com/office/drawing/2014/main" id="{8BD88BB9-DFFF-75B4-34D7-7BCC699D2252}"/>
                  </a:ext>
                </a:extLst>
              </p14:cNvPr>
              <p14:cNvContentPartPr/>
              <p14:nvPr/>
            </p14:nvContentPartPr>
            <p14:xfrm>
              <a:off x="1232923" y="4174329"/>
              <a:ext cx="171360" cy="89280"/>
            </p14:xfrm>
          </p:contentPart>
        </mc:Choice>
        <mc:Fallback>
          <p:pic>
            <p:nvPicPr>
              <p:cNvPr id="6" name="Freihand 5">
                <a:extLst>
                  <a:ext uri="{FF2B5EF4-FFF2-40B4-BE49-F238E27FC236}">
                    <a16:creationId xmlns:a16="http://schemas.microsoft.com/office/drawing/2014/main" id="{8BD88BB9-DFFF-75B4-34D7-7BCC699D2252}"/>
                  </a:ext>
                </a:extLst>
              </p:cNvPr>
              <p:cNvPicPr/>
              <p:nvPr/>
            </p:nvPicPr>
            <p:blipFill>
              <a:blip r:embed="rId6"/>
              <a:stretch>
                <a:fillRect/>
              </a:stretch>
            </p:blipFill>
            <p:spPr>
              <a:xfrm>
                <a:off x="1214923" y="4156689"/>
                <a:ext cx="207000" cy="12492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7" name="Freihand 6">
                <a:extLst>
                  <a:ext uri="{FF2B5EF4-FFF2-40B4-BE49-F238E27FC236}">
                    <a16:creationId xmlns:a16="http://schemas.microsoft.com/office/drawing/2014/main" id="{1A2B9D90-E567-E511-CAE3-4992D05B1949}"/>
                  </a:ext>
                </a:extLst>
              </p14:cNvPr>
              <p14:cNvContentPartPr/>
              <p14:nvPr/>
            </p14:nvContentPartPr>
            <p14:xfrm>
              <a:off x="1281883" y="4432809"/>
              <a:ext cx="92880" cy="149040"/>
            </p14:xfrm>
          </p:contentPart>
        </mc:Choice>
        <mc:Fallback>
          <p:pic>
            <p:nvPicPr>
              <p:cNvPr id="7" name="Freihand 6">
                <a:extLst>
                  <a:ext uri="{FF2B5EF4-FFF2-40B4-BE49-F238E27FC236}">
                    <a16:creationId xmlns:a16="http://schemas.microsoft.com/office/drawing/2014/main" id="{1A2B9D90-E567-E511-CAE3-4992D05B1949}"/>
                  </a:ext>
                </a:extLst>
              </p:cNvPr>
              <p:cNvPicPr/>
              <p:nvPr/>
            </p:nvPicPr>
            <p:blipFill>
              <a:blip r:embed="rId8"/>
              <a:stretch>
                <a:fillRect/>
              </a:stretch>
            </p:blipFill>
            <p:spPr>
              <a:xfrm>
                <a:off x="1263883" y="4415169"/>
                <a:ext cx="128520" cy="18468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8" name="Freihand 7">
                <a:extLst>
                  <a:ext uri="{FF2B5EF4-FFF2-40B4-BE49-F238E27FC236}">
                    <a16:creationId xmlns:a16="http://schemas.microsoft.com/office/drawing/2014/main" id="{87EF4DAD-A4FF-429A-41E6-9AFA7A3553DF}"/>
                  </a:ext>
                </a:extLst>
              </p14:cNvPr>
              <p14:cNvContentPartPr/>
              <p14:nvPr/>
            </p14:nvContentPartPr>
            <p14:xfrm>
              <a:off x="1289803" y="4783449"/>
              <a:ext cx="161640" cy="139680"/>
            </p14:xfrm>
          </p:contentPart>
        </mc:Choice>
        <mc:Fallback>
          <p:pic>
            <p:nvPicPr>
              <p:cNvPr id="8" name="Freihand 7">
                <a:extLst>
                  <a:ext uri="{FF2B5EF4-FFF2-40B4-BE49-F238E27FC236}">
                    <a16:creationId xmlns:a16="http://schemas.microsoft.com/office/drawing/2014/main" id="{87EF4DAD-A4FF-429A-41E6-9AFA7A3553DF}"/>
                  </a:ext>
                </a:extLst>
              </p:cNvPr>
              <p:cNvPicPr/>
              <p:nvPr/>
            </p:nvPicPr>
            <p:blipFill>
              <a:blip r:embed="rId10"/>
              <a:stretch>
                <a:fillRect/>
              </a:stretch>
            </p:blipFill>
            <p:spPr>
              <a:xfrm>
                <a:off x="1271803" y="4765449"/>
                <a:ext cx="197280" cy="17532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9" name="Freihand 8">
                <a:extLst>
                  <a:ext uri="{FF2B5EF4-FFF2-40B4-BE49-F238E27FC236}">
                    <a16:creationId xmlns:a16="http://schemas.microsoft.com/office/drawing/2014/main" id="{E8F52919-9E7A-9871-A694-C395D977C170}"/>
                  </a:ext>
                </a:extLst>
              </p14:cNvPr>
              <p14:cNvContentPartPr/>
              <p14:nvPr/>
            </p14:nvContentPartPr>
            <p14:xfrm>
              <a:off x="1386283" y="5183769"/>
              <a:ext cx="1800" cy="10080"/>
            </p14:xfrm>
          </p:contentPart>
        </mc:Choice>
        <mc:Fallback>
          <p:pic>
            <p:nvPicPr>
              <p:cNvPr id="9" name="Freihand 8">
                <a:extLst>
                  <a:ext uri="{FF2B5EF4-FFF2-40B4-BE49-F238E27FC236}">
                    <a16:creationId xmlns:a16="http://schemas.microsoft.com/office/drawing/2014/main" id="{E8F52919-9E7A-9871-A694-C395D977C170}"/>
                  </a:ext>
                </a:extLst>
              </p:cNvPr>
              <p:cNvPicPr/>
              <p:nvPr/>
            </p:nvPicPr>
            <p:blipFill>
              <a:blip r:embed="rId12"/>
              <a:stretch>
                <a:fillRect/>
              </a:stretch>
            </p:blipFill>
            <p:spPr>
              <a:xfrm>
                <a:off x="1368643" y="5166129"/>
                <a:ext cx="37440" cy="45720"/>
              </a:xfrm>
              <a:prstGeom prst="rect">
                <a:avLst/>
              </a:prstGeom>
            </p:spPr>
          </p:pic>
        </mc:Fallback>
      </mc:AlternateContent>
      <p:grpSp>
        <p:nvGrpSpPr>
          <p:cNvPr id="14" name="Gruppieren 13">
            <a:extLst>
              <a:ext uri="{FF2B5EF4-FFF2-40B4-BE49-F238E27FC236}">
                <a16:creationId xmlns:a16="http://schemas.microsoft.com/office/drawing/2014/main" id="{645FD3FA-C111-1552-95E4-A562093F4F3C}"/>
              </a:ext>
            </a:extLst>
          </p:cNvPr>
          <p:cNvGrpSpPr/>
          <p:nvPr/>
        </p:nvGrpSpPr>
        <p:grpSpPr>
          <a:xfrm>
            <a:off x="1338763" y="5355489"/>
            <a:ext cx="16560" cy="255240"/>
            <a:chOff x="1338763" y="5355489"/>
            <a:chExt cx="16560" cy="255240"/>
          </a:xfrm>
        </p:grpSpPr>
        <mc:AlternateContent xmlns:mc="http://schemas.openxmlformats.org/markup-compatibility/2006">
          <mc:Choice xmlns:p14="http://schemas.microsoft.com/office/powerpoint/2010/main" Requires="p14">
            <p:contentPart p14:bwMode="auto" r:id="rId13">
              <p14:nvContentPartPr>
                <p14:cNvPr id="10" name="Freihand 9">
                  <a:extLst>
                    <a:ext uri="{FF2B5EF4-FFF2-40B4-BE49-F238E27FC236}">
                      <a16:creationId xmlns:a16="http://schemas.microsoft.com/office/drawing/2014/main" id="{AE8FEA5D-BE23-FDAD-06F3-6554107D8906}"/>
                    </a:ext>
                  </a:extLst>
                </p14:cNvPr>
                <p14:cNvContentPartPr/>
                <p14:nvPr/>
              </p14:nvContentPartPr>
              <p14:xfrm>
                <a:off x="1344523" y="5355489"/>
                <a:ext cx="10800" cy="67320"/>
              </p14:xfrm>
            </p:contentPart>
          </mc:Choice>
          <mc:Fallback>
            <p:pic>
              <p:nvPicPr>
                <p:cNvPr id="10" name="Freihand 9">
                  <a:extLst>
                    <a:ext uri="{FF2B5EF4-FFF2-40B4-BE49-F238E27FC236}">
                      <a16:creationId xmlns:a16="http://schemas.microsoft.com/office/drawing/2014/main" id="{AE8FEA5D-BE23-FDAD-06F3-6554107D8906}"/>
                    </a:ext>
                  </a:extLst>
                </p:cNvPr>
                <p:cNvPicPr/>
                <p:nvPr/>
              </p:nvPicPr>
              <p:blipFill>
                <a:blip r:embed="rId14"/>
                <a:stretch>
                  <a:fillRect/>
                </a:stretch>
              </p:blipFill>
              <p:spPr>
                <a:xfrm>
                  <a:off x="1326523" y="5337849"/>
                  <a:ext cx="46440" cy="102960"/>
                </a:xfrm>
                <a:prstGeom prst="rect">
                  <a:avLst/>
                </a:prstGeom>
              </p:spPr>
            </p:pic>
          </mc:Fallback>
        </mc:AlternateContent>
        <mc:AlternateContent xmlns:mc="http://schemas.openxmlformats.org/markup-compatibility/2006">
          <mc:Choice xmlns:p14="http://schemas.microsoft.com/office/powerpoint/2010/main" Requires="p14">
            <p:contentPart p14:bwMode="auto" r:id="rId15">
              <p14:nvContentPartPr>
                <p14:cNvPr id="11" name="Freihand 10">
                  <a:extLst>
                    <a:ext uri="{FF2B5EF4-FFF2-40B4-BE49-F238E27FC236}">
                      <a16:creationId xmlns:a16="http://schemas.microsoft.com/office/drawing/2014/main" id="{4A053BD8-A6FB-EACB-4D3E-A468998F50C8}"/>
                    </a:ext>
                  </a:extLst>
                </p14:cNvPr>
                <p14:cNvContentPartPr/>
                <p14:nvPr/>
              </p14:nvContentPartPr>
              <p14:xfrm>
                <a:off x="1338763" y="5469969"/>
                <a:ext cx="360" cy="12960"/>
              </p14:xfrm>
            </p:contentPart>
          </mc:Choice>
          <mc:Fallback>
            <p:pic>
              <p:nvPicPr>
                <p:cNvPr id="11" name="Freihand 10">
                  <a:extLst>
                    <a:ext uri="{FF2B5EF4-FFF2-40B4-BE49-F238E27FC236}">
                      <a16:creationId xmlns:a16="http://schemas.microsoft.com/office/drawing/2014/main" id="{4A053BD8-A6FB-EACB-4D3E-A468998F50C8}"/>
                    </a:ext>
                  </a:extLst>
                </p:cNvPr>
                <p:cNvPicPr/>
                <p:nvPr/>
              </p:nvPicPr>
              <p:blipFill>
                <a:blip r:embed="rId16"/>
                <a:stretch>
                  <a:fillRect/>
                </a:stretch>
              </p:blipFill>
              <p:spPr>
                <a:xfrm>
                  <a:off x="1320763" y="5452329"/>
                  <a:ext cx="36000" cy="48600"/>
                </a:xfrm>
                <a:prstGeom prst="rect">
                  <a:avLst/>
                </a:prstGeom>
              </p:spPr>
            </p:pic>
          </mc:Fallback>
        </mc:AlternateContent>
        <mc:AlternateContent xmlns:mc="http://schemas.openxmlformats.org/markup-compatibility/2006">
          <mc:Choice xmlns:p14="http://schemas.microsoft.com/office/powerpoint/2010/main" Requires="p14">
            <p:contentPart p14:bwMode="auto" r:id="rId17">
              <p14:nvContentPartPr>
                <p14:cNvPr id="12" name="Freihand 11">
                  <a:extLst>
                    <a:ext uri="{FF2B5EF4-FFF2-40B4-BE49-F238E27FC236}">
                      <a16:creationId xmlns:a16="http://schemas.microsoft.com/office/drawing/2014/main" id="{4192830D-FF32-C6EF-9A21-CA26903D33AF}"/>
                    </a:ext>
                  </a:extLst>
                </p14:cNvPr>
                <p14:cNvContentPartPr/>
                <p14:nvPr/>
              </p14:nvContentPartPr>
              <p14:xfrm>
                <a:off x="1338763" y="5526849"/>
                <a:ext cx="360" cy="66240"/>
              </p14:xfrm>
            </p:contentPart>
          </mc:Choice>
          <mc:Fallback>
            <p:pic>
              <p:nvPicPr>
                <p:cNvPr id="12" name="Freihand 11">
                  <a:extLst>
                    <a:ext uri="{FF2B5EF4-FFF2-40B4-BE49-F238E27FC236}">
                      <a16:creationId xmlns:a16="http://schemas.microsoft.com/office/drawing/2014/main" id="{4192830D-FF32-C6EF-9A21-CA26903D33AF}"/>
                    </a:ext>
                  </a:extLst>
                </p:cNvPr>
                <p:cNvPicPr/>
                <p:nvPr/>
              </p:nvPicPr>
              <p:blipFill>
                <a:blip r:embed="rId18"/>
                <a:stretch>
                  <a:fillRect/>
                </a:stretch>
              </p:blipFill>
              <p:spPr>
                <a:xfrm>
                  <a:off x="1320763" y="5509209"/>
                  <a:ext cx="36000" cy="101880"/>
                </a:xfrm>
                <a:prstGeom prst="rect">
                  <a:avLst/>
                </a:prstGeom>
              </p:spPr>
            </p:pic>
          </mc:Fallback>
        </mc:AlternateContent>
        <mc:AlternateContent xmlns:mc="http://schemas.openxmlformats.org/markup-compatibility/2006">
          <mc:Choice xmlns:p14="http://schemas.microsoft.com/office/powerpoint/2010/main" Requires="p14">
            <p:contentPart p14:bwMode="auto" r:id="rId19">
              <p14:nvContentPartPr>
                <p14:cNvPr id="13" name="Freihand 12">
                  <a:extLst>
                    <a:ext uri="{FF2B5EF4-FFF2-40B4-BE49-F238E27FC236}">
                      <a16:creationId xmlns:a16="http://schemas.microsoft.com/office/drawing/2014/main" id="{CC778942-BAC6-B1AE-3669-C886DA84AC88}"/>
                    </a:ext>
                  </a:extLst>
                </p14:cNvPr>
                <p14:cNvContentPartPr/>
                <p14:nvPr/>
              </p14:nvContentPartPr>
              <p14:xfrm>
                <a:off x="1338763" y="5608929"/>
                <a:ext cx="360" cy="1800"/>
              </p14:xfrm>
            </p:contentPart>
          </mc:Choice>
          <mc:Fallback>
            <p:pic>
              <p:nvPicPr>
                <p:cNvPr id="13" name="Freihand 12">
                  <a:extLst>
                    <a:ext uri="{FF2B5EF4-FFF2-40B4-BE49-F238E27FC236}">
                      <a16:creationId xmlns:a16="http://schemas.microsoft.com/office/drawing/2014/main" id="{CC778942-BAC6-B1AE-3669-C886DA84AC88}"/>
                    </a:ext>
                  </a:extLst>
                </p:cNvPr>
                <p:cNvPicPr/>
                <p:nvPr/>
              </p:nvPicPr>
              <p:blipFill>
                <a:blip r:embed="rId20"/>
                <a:stretch>
                  <a:fillRect/>
                </a:stretch>
              </p:blipFill>
              <p:spPr>
                <a:xfrm>
                  <a:off x="1320763" y="5590929"/>
                  <a:ext cx="36000" cy="3744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21">
            <p14:nvContentPartPr>
              <p14:cNvPr id="15" name="Freihand 14">
                <a:extLst>
                  <a:ext uri="{FF2B5EF4-FFF2-40B4-BE49-F238E27FC236}">
                    <a16:creationId xmlns:a16="http://schemas.microsoft.com/office/drawing/2014/main" id="{39F78908-7EA4-5CD6-9B30-3A92487217D8}"/>
                  </a:ext>
                </a:extLst>
              </p14:cNvPr>
              <p14:cNvContentPartPr/>
              <p14:nvPr/>
            </p14:nvContentPartPr>
            <p14:xfrm>
              <a:off x="3444763" y="3156609"/>
              <a:ext cx="126000" cy="167400"/>
            </p14:xfrm>
          </p:contentPart>
        </mc:Choice>
        <mc:Fallback>
          <p:pic>
            <p:nvPicPr>
              <p:cNvPr id="15" name="Freihand 14">
                <a:extLst>
                  <a:ext uri="{FF2B5EF4-FFF2-40B4-BE49-F238E27FC236}">
                    <a16:creationId xmlns:a16="http://schemas.microsoft.com/office/drawing/2014/main" id="{39F78908-7EA4-5CD6-9B30-3A92487217D8}"/>
                  </a:ext>
                </a:extLst>
              </p:cNvPr>
              <p:cNvPicPr/>
              <p:nvPr/>
            </p:nvPicPr>
            <p:blipFill>
              <a:blip r:embed="rId22"/>
              <a:stretch>
                <a:fillRect/>
              </a:stretch>
            </p:blipFill>
            <p:spPr>
              <a:xfrm>
                <a:off x="3438643" y="3150489"/>
                <a:ext cx="138240" cy="179640"/>
              </a:xfrm>
              <a:prstGeom prst="rect">
                <a:avLst/>
              </a:prstGeom>
            </p:spPr>
          </p:pic>
        </mc:Fallback>
      </mc:AlternateContent>
      <mc:AlternateContent xmlns:mc="http://schemas.openxmlformats.org/markup-compatibility/2006">
        <mc:Choice xmlns:p14="http://schemas.microsoft.com/office/powerpoint/2010/main" Requires="p14">
          <p:contentPart p14:bwMode="auto" r:id="rId23">
            <p14:nvContentPartPr>
              <p14:cNvPr id="16" name="Freihand 15">
                <a:extLst>
                  <a:ext uri="{FF2B5EF4-FFF2-40B4-BE49-F238E27FC236}">
                    <a16:creationId xmlns:a16="http://schemas.microsoft.com/office/drawing/2014/main" id="{4903BD45-6F10-7406-29BD-C915C1A55B9E}"/>
                  </a:ext>
                </a:extLst>
              </p14:cNvPr>
              <p14:cNvContentPartPr/>
              <p14:nvPr/>
            </p14:nvContentPartPr>
            <p14:xfrm>
              <a:off x="4963963" y="3154089"/>
              <a:ext cx="198360" cy="177480"/>
            </p14:xfrm>
          </p:contentPart>
        </mc:Choice>
        <mc:Fallback>
          <p:pic>
            <p:nvPicPr>
              <p:cNvPr id="16" name="Freihand 15">
                <a:extLst>
                  <a:ext uri="{FF2B5EF4-FFF2-40B4-BE49-F238E27FC236}">
                    <a16:creationId xmlns:a16="http://schemas.microsoft.com/office/drawing/2014/main" id="{4903BD45-6F10-7406-29BD-C915C1A55B9E}"/>
                  </a:ext>
                </a:extLst>
              </p:cNvPr>
              <p:cNvPicPr/>
              <p:nvPr/>
            </p:nvPicPr>
            <p:blipFill>
              <a:blip r:embed="rId24"/>
              <a:stretch>
                <a:fillRect/>
              </a:stretch>
            </p:blipFill>
            <p:spPr>
              <a:xfrm>
                <a:off x="4957843" y="3147969"/>
                <a:ext cx="210600" cy="189720"/>
              </a:xfrm>
              <a:prstGeom prst="rect">
                <a:avLst/>
              </a:prstGeom>
            </p:spPr>
          </p:pic>
        </mc:Fallback>
      </mc:AlternateContent>
      <p:grpSp>
        <p:nvGrpSpPr>
          <p:cNvPr id="20" name="Gruppieren 19">
            <a:extLst>
              <a:ext uri="{FF2B5EF4-FFF2-40B4-BE49-F238E27FC236}">
                <a16:creationId xmlns:a16="http://schemas.microsoft.com/office/drawing/2014/main" id="{B3695485-BD22-728E-C769-5E9376A533AD}"/>
              </a:ext>
            </a:extLst>
          </p:cNvPr>
          <p:cNvGrpSpPr/>
          <p:nvPr/>
        </p:nvGrpSpPr>
        <p:grpSpPr>
          <a:xfrm>
            <a:off x="6778723" y="3114489"/>
            <a:ext cx="471600" cy="396000"/>
            <a:chOff x="6778723" y="3114489"/>
            <a:chExt cx="471600" cy="396000"/>
          </a:xfrm>
        </p:grpSpPr>
        <mc:AlternateContent xmlns:mc="http://schemas.openxmlformats.org/markup-compatibility/2006">
          <mc:Choice xmlns:p14="http://schemas.microsoft.com/office/powerpoint/2010/main" Requires="p14">
            <p:contentPart p14:bwMode="auto" r:id="rId25">
              <p14:nvContentPartPr>
                <p14:cNvPr id="17" name="Freihand 16">
                  <a:extLst>
                    <a:ext uri="{FF2B5EF4-FFF2-40B4-BE49-F238E27FC236}">
                      <a16:creationId xmlns:a16="http://schemas.microsoft.com/office/drawing/2014/main" id="{3A141193-5C7B-ACBD-346D-C3DB6ECDE384}"/>
                    </a:ext>
                  </a:extLst>
                </p14:cNvPr>
                <p14:cNvContentPartPr/>
                <p14:nvPr/>
              </p14:nvContentPartPr>
              <p14:xfrm>
                <a:off x="6833443" y="3158409"/>
                <a:ext cx="231120" cy="222840"/>
              </p14:xfrm>
            </p:contentPart>
          </mc:Choice>
          <mc:Fallback>
            <p:pic>
              <p:nvPicPr>
                <p:cNvPr id="17" name="Freihand 16">
                  <a:extLst>
                    <a:ext uri="{FF2B5EF4-FFF2-40B4-BE49-F238E27FC236}">
                      <a16:creationId xmlns:a16="http://schemas.microsoft.com/office/drawing/2014/main" id="{3A141193-5C7B-ACBD-346D-C3DB6ECDE384}"/>
                    </a:ext>
                  </a:extLst>
                </p:cNvPr>
                <p:cNvPicPr/>
                <p:nvPr/>
              </p:nvPicPr>
              <p:blipFill>
                <a:blip r:embed="rId26"/>
                <a:stretch>
                  <a:fillRect/>
                </a:stretch>
              </p:blipFill>
              <p:spPr>
                <a:xfrm>
                  <a:off x="6827323" y="3152289"/>
                  <a:ext cx="243360" cy="235080"/>
                </a:xfrm>
                <a:prstGeom prst="rect">
                  <a:avLst/>
                </a:prstGeom>
              </p:spPr>
            </p:pic>
          </mc:Fallback>
        </mc:AlternateContent>
        <mc:AlternateContent xmlns:mc="http://schemas.openxmlformats.org/markup-compatibility/2006">
          <mc:Choice xmlns:p14="http://schemas.microsoft.com/office/powerpoint/2010/main" Requires="p14">
            <p:contentPart p14:bwMode="auto" r:id="rId27">
              <p14:nvContentPartPr>
                <p14:cNvPr id="18" name="Freihand 17">
                  <a:extLst>
                    <a:ext uri="{FF2B5EF4-FFF2-40B4-BE49-F238E27FC236}">
                      <a16:creationId xmlns:a16="http://schemas.microsoft.com/office/drawing/2014/main" id="{BD7C3161-549F-7E3E-D3B4-7F0B90C3597C}"/>
                    </a:ext>
                  </a:extLst>
                </p14:cNvPr>
                <p14:cNvContentPartPr/>
                <p14:nvPr/>
              </p14:nvContentPartPr>
              <p14:xfrm>
                <a:off x="6817243" y="3114489"/>
                <a:ext cx="341280" cy="396000"/>
              </p14:xfrm>
            </p:contentPart>
          </mc:Choice>
          <mc:Fallback>
            <p:pic>
              <p:nvPicPr>
                <p:cNvPr id="18" name="Freihand 17">
                  <a:extLst>
                    <a:ext uri="{FF2B5EF4-FFF2-40B4-BE49-F238E27FC236}">
                      <a16:creationId xmlns:a16="http://schemas.microsoft.com/office/drawing/2014/main" id="{BD7C3161-549F-7E3E-D3B4-7F0B90C3597C}"/>
                    </a:ext>
                  </a:extLst>
                </p:cNvPr>
                <p:cNvPicPr/>
                <p:nvPr/>
              </p:nvPicPr>
              <p:blipFill>
                <a:blip r:embed="rId28"/>
                <a:stretch>
                  <a:fillRect/>
                </a:stretch>
              </p:blipFill>
              <p:spPr>
                <a:xfrm>
                  <a:off x="6811123" y="3108369"/>
                  <a:ext cx="353520" cy="408240"/>
                </a:xfrm>
                <a:prstGeom prst="rect">
                  <a:avLst/>
                </a:prstGeom>
              </p:spPr>
            </p:pic>
          </mc:Fallback>
        </mc:AlternateContent>
        <mc:AlternateContent xmlns:mc="http://schemas.openxmlformats.org/markup-compatibility/2006">
          <mc:Choice xmlns:p14="http://schemas.microsoft.com/office/powerpoint/2010/main" Requires="p14">
            <p:contentPart p14:bwMode="auto" r:id="rId29">
              <p14:nvContentPartPr>
                <p14:cNvPr id="19" name="Freihand 18">
                  <a:extLst>
                    <a:ext uri="{FF2B5EF4-FFF2-40B4-BE49-F238E27FC236}">
                      <a16:creationId xmlns:a16="http://schemas.microsoft.com/office/drawing/2014/main" id="{57010A95-ED90-43AF-0E6F-ECF8F5A6A962}"/>
                    </a:ext>
                  </a:extLst>
                </p14:cNvPr>
                <p14:cNvContentPartPr/>
                <p14:nvPr/>
              </p14:nvContentPartPr>
              <p14:xfrm>
                <a:off x="6778723" y="3159489"/>
                <a:ext cx="471600" cy="264600"/>
              </p14:xfrm>
            </p:contentPart>
          </mc:Choice>
          <mc:Fallback>
            <p:pic>
              <p:nvPicPr>
                <p:cNvPr id="19" name="Freihand 18">
                  <a:extLst>
                    <a:ext uri="{FF2B5EF4-FFF2-40B4-BE49-F238E27FC236}">
                      <a16:creationId xmlns:a16="http://schemas.microsoft.com/office/drawing/2014/main" id="{57010A95-ED90-43AF-0E6F-ECF8F5A6A962}"/>
                    </a:ext>
                  </a:extLst>
                </p:cNvPr>
                <p:cNvPicPr/>
                <p:nvPr/>
              </p:nvPicPr>
              <p:blipFill>
                <a:blip r:embed="rId30"/>
                <a:stretch>
                  <a:fillRect/>
                </a:stretch>
              </p:blipFill>
              <p:spPr>
                <a:xfrm>
                  <a:off x="6772603" y="3153369"/>
                  <a:ext cx="483840" cy="276840"/>
                </a:xfrm>
                <a:prstGeom prst="rect">
                  <a:avLst/>
                </a:prstGeom>
              </p:spPr>
            </p:pic>
          </mc:Fallback>
        </mc:AlternateContent>
      </p:grpSp>
      <p:grpSp>
        <p:nvGrpSpPr>
          <p:cNvPr id="26" name="Gruppieren 25">
            <a:extLst>
              <a:ext uri="{FF2B5EF4-FFF2-40B4-BE49-F238E27FC236}">
                <a16:creationId xmlns:a16="http://schemas.microsoft.com/office/drawing/2014/main" id="{53DEEC74-A36C-50D0-957E-BC868587E1E9}"/>
              </a:ext>
            </a:extLst>
          </p:cNvPr>
          <p:cNvGrpSpPr/>
          <p:nvPr/>
        </p:nvGrpSpPr>
        <p:grpSpPr>
          <a:xfrm>
            <a:off x="4930843" y="3061209"/>
            <a:ext cx="379080" cy="400680"/>
            <a:chOff x="4930843" y="3061209"/>
            <a:chExt cx="379080" cy="400680"/>
          </a:xfrm>
        </p:grpSpPr>
        <mc:AlternateContent xmlns:mc="http://schemas.openxmlformats.org/markup-compatibility/2006">
          <mc:Choice xmlns:p14="http://schemas.microsoft.com/office/powerpoint/2010/main" Requires="p14">
            <p:contentPart p14:bwMode="auto" r:id="rId31">
              <p14:nvContentPartPr>
                <p14:cNvPr id="21" name="Freihand 20">
                  <a:extLst>
                    <a:ext uri="{FF2B5EF4-FFF2-40B4-BE49-F238E27FC236}">
                      <a16:creationId xmlns:a16="http://schemas.microsoft.com/office/drawing/2014/main" id="{B7A634F6-D475-1A56-452D-34E192339641}"/>
                    </a:ext>
                  </a:extLst>
                </p14:cNvPr>
                <p14:cNvContentPartPr/>
                <p14:nvPr/>
              </p14:nvContentPartPr>
              <p14:xfrm>
                <a:off x="4930843" y="3061209"/>
                <a:ext cx="379080" cy="385560"/>
              </p14:xfrm>
            </p:contentPart>
          </mc:Choice>
          <mc:Fallback>
            <p:pic>
              <p:nvPicPr>
                <p:cNvPr id="21" name="Freihand 20">
                  <a:extLst>
                    <a:ext uri="{FF2B5EF4-FFF2-40B4-BE49-F238E27FC236}">
                      <a16:creationId xmlns:a16="http://schemas.microsoft.com/office/drawing/2014/main" id="{B7A634F6-D475-1A56-452D-34E192339641}"/>
                    </a:ext>
                  </a:extLst>
                </p:cNvPr>
                <p:cNvPicPr/>
                <p:nvPr/>
              </p:nvPicPr>
              <p:blipFill>
                <a:blip r:embed="rId32"/>
                <a:stretch>
                  <a:fillRect/>
                </a:stretch>
              </p:blipFill>
              <p:spPr>
                <a:xfrm>
                  <a:off x="4924723" y="3055089"/>
                  <a:ext cx="391320" cy="397800"/>
                </a:xfrm>
                <a:prstGeom prst="rect">
                  <a:avLst/>
                </a:prstGeom>
              </p:spPr>
            </p:pic>
          </mc:Fallback>
        </mc:AlternateContent>
        <mc:AlternateContent xmlns:mc="http://schemas.openxmlformats.org/markup-compatibility/2006">
          <mc:Choice xmlns:p14="http://schemas.microsoft.com/office/powerpoint/2010/main" Requires="p14">
            <p:contentPart p14:bwMode="auto" r:id="rId33">
              <p14:nvContentPartPr>
                <p14:cNvPr id="22" name="Freihand 21">
                  <a:extLst>
                    <a:ext uri="{FF2B5EF4-FFF2-40B4-BE49-F238E27FC236}">
                      <a16:creationId xmlns:a16="http://schemas.microsoft.com/office/drawing/2014/main" id="{4EDF9E4F-EBB0-8D1B-1431-926E045F451B}"/>
                    </a:ext>
                  </a:extLst>
                </p14:cNvPr>
                <p14:cNvContentPartPr/>
                <p14:nvPr/>
              </p14:nvContentPartPr>
              <p14:xfrm>
                <a:off x="4949563" y="3143289"/>
                <a:ext cx="316440" cy="318600"/>
              </p14:xfrm>
            </p:contentPart>
          </mc:Choice>
          <mc:Fallback>
            <p:pic>
              <p:nvPicPr>
                <p:cNvPr id="22" name="Freihand 21">
                  <a:extLst>
                    <a:ext uri="{FF2B5EF4-FFF2-40B4-BE49-F238E27FC236}">
                      <a16:creationId xmlns:a16="http://schemas.microsoft.com/office/drawing/2014/main" id="{4EDF9E4F-EBB0-8D1B-1431-926E045F451B}"/>
                    </a:ext>
                  </a:extLst>
                </p:cNvPr>
                <p:cNvPicPr/>
                <p:nvPr/>
              </p:nvPicPr>
              <p:blipFill>
                <a:blip r:embed="rId34"/>
                <a:stretch>
                  <a:fillRect/>
                </a:stretch>
              </p:blipFill>
              <p:spPr>
                <a:xfrm>
                  <a:off x="4943443" y="3137169"/>
                  <a:ext cx="328680" cy="330840"/>
                </a:xfrm>
                <a:prstGeom prst="rect">
                  <a:avLst/>
                </a:prstGeom>
              </p:spPr>
            </p:pic>
          </mc:Fallback>
        </mc:AlternateContent>
      </p:grpSp>
      <p:grpSp>
        <p:nvGrpSpPr>
          <p:cNvPr id="25" name="Gruppieren 24">
            <a:extLst>
              <a:ext uri="{FF2B5EF4-FFF2-40B4-BE49-F238E27FC236}">
                <a16:creationId xmlns:a16="http://schemas.microsoft.com/office/drawing/2014/main" id="{9147FCC3-9F66-2A1B-9267-59BBF9170418}"/>
              </a:ext>
            </a:extLst>
          </p:cNvPr>
          <p:cNvGrpSpPr/>
          <p:nvPr/>
        </p:nvGrpSpPr>
        <p:grpSpPr>
          <a:xfrm>
            <a:off x="3229843" y="3045009"/>
            <a:ext cx="529200" cy="348480"/>
            <a:chOff x="3229843" y="3045009"/>
            <a:chExt cx="529200" cy="348480"/>
          </a:xfrm>
        </p:grpSpPr>
        <mc:AlternateContent xmlns:mc="http://schemas.openxmlformats.org/markup-compatibility/2006">
          <mc:Choice xmlns:p14="http://schemas.microsoft.com/office/powerpoint/2010/main" Requires="p14">
            <p:contentPart p14:bwMode="auto" r:id="rId35">
              <p14:nvContentPartPr>
                <p14:cNvPr id="23" name="Freihand 22">
                  <a:extLst>
                    <a:ext uri="{FF2B5EF4-FFF2-40B4-BE49-F238E27FC236}">
                      <a16:creationId xmlns:a16="http://schemas.microsoft.com/office/drawing/2014/main" id="{356595A3-C77D-AD96-D6B9-DCEDED5E0609}"/>
                    </a:ext>
                  </a:extLst>
                </p14:cNvPr>
                <p14:cNvContentPartPr/>
                <p14:nvPr/>
              </p14:nvContentPartPr>
              <p14:xfrm>
                <a:off x="3281683" y="3045009"/>
                <a:ext cx="477360" cy="348480"/>
              </p14:xfrm>
            </p:contentPart>
          </mc:Choice>
          <mc:Fallback>
            <p:pic>
              <p:nvPicPr>
                <p:cNvPr id="23" name="Freihand 22">
                  <a:extLst>
                    <a:ext uri="{FF2B5EF4-FFF2-40B4-BE49-F238E27FC236}">
                      <a16:creationId xmlns:a16="http://schemas.microsoft.com/office/drawing/2014/main" id="{356595A3-C77D-AD96-D6B9-DCEDED5E0609}"/>
                    </a:ext>
                  </a:extLst>
                </p:cNvPr>
                <p:cNvPicPr/>
                <p:nvPr/>
              </p:nvPicPr>
              <p:blipFill>
                <a:blip r:embed="rId36"/>
                <a:stretch>
                  <a:fillRect/>
                </a:stretch>
              </p:blipFill>
              <p:spPr>
                <a:xfrm>
                  <a:off x="3275563" y="3038889"/>
                  <a:ext cx="489600" cy="360720"/>
                </a:xfrm>
                <a:prstGeom prst="rect">
                  <a:avLst/>
                </a:prstGeom>
              </p:spPr>
            </p:pic>
          </mc:Fallback>
        </mc:AlternateContent>
        <mc:AlternateContent xmlns:mc="http://schemas.openxmlformats.org/markup-compatibility/2006">
          <mc:Choice xmlns:p14="http://schemas.microsoft.com/office/powerpoint/2010/main" Requires="p14">
            <p:contentPart p14:bwMode="auto" r:id="rId37">
              <p14:nvContentPartPr>
                <p14:cNvPr id="24" name="Freihand 23">
                  <a:extLst>
                    <a:ext uri="{FF2B5EF4-FFF2-40B4-BE49-F238E27FC236}">
                      <a16:creationId xmlns:a16="http://schemas.microsoft.com/office/drawing/2014/main" id="{1AA81DEA-2AB8-1D64-C548-0A01D295DF63}"/>
                    </a:ext>
                  </a:extLst>
                </p14:cNvPr>
                <p14:cNvContentPartPr/>
                <p14:nvPr/>
              </p14:nvContentPartPr>
              <p14:xfrm>
                <a:off x="3229843" y="3134649"/>
                <a:ext cx="370800" cy="224280"/>
              </p14:xfrm>
            </p:contentPart>
          </mc:Choice>
          <mc:Fallback>
            <p:pic>
              <p:nvPicPr>
                <p:cNvPr id="24" name="Freihand 23">
                  <a:extLst>
                    <a:ext uri="{FF2B5EF4-FFF2-40B4-BE49-F238E27FC236}">
                      <a16:creationId xmlns:a16="http://schemas.microsoft.com/office/drawing/2014/main" id="{1AA81DEA-2AB8-1D64-C548-0A01D295DF63}"/>
                    </a:ext>
                  </a:extLst>
                </p:cNvPr>
                <p:cNvPicPr/>
                <p:nvPr/>
              </p:nvPicPr>
              <p:blipFill>
                <a:blip r:embed="rId38"/>
                <a:stretch>
                  <a:fillRect/>
                </a:stretch>
              </p:blipFill>
              <p:spPr>
                <a:xfrm>
                  <a:off x="3223723" y="3128529"/>
                  <a:ext cx="383040" cy="23652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39">
            <p14:nvContentPartPr>
              <p14:cNvPr id="27" name="Freihand 26">
                <a:extLst>
                  <a:ext uri="{FF2B5EF4-FFF2-40B4-BE49-F238E27FC236}">
                    <a16:creationId xmlns:a16="http://schemas.microsoft.com/office/drawing/2014/main" id="{0A0A96FE-2A0C-A1FC-83D8-7FCB1741343C}"/>
                  </a:ext>
                </a:extLst>
              </p14:cNvPr>
              <p14:cNvContentPartPr/>
              <p14:nvPr/>
            </p14:nvContentPartPr>
            <p14:xfrm>
              <a:off x="1967323" y="2642889"/>
              <a:ext cx="2570760" cy="51480"/>
            </p14:xfrm>
          </p:contentPart>
        </mc:Choice>
        <mc:Fallback>
          <p:pic>
            <p:nvPicPr>
              <p:cNvPr id="27" name="Freihand 26">
                <a:extLst>
                  <a:ext uri="{FF2B5EF4-FFF2-40B4-BE49-F238E27FC236}">
                    <a16:creationId xmlns:a16="http://schemas.microsoft.com/office/drawing/2014/main" id="{0A0A96FE-2A0C-A1FC-83D8-7FCB1741343C}"/>
                  </a:ext>
                </a:extLst>
              </p:cNvPr>
              <p:cNvPicPr/>
              <p:nvPr/>
            </p:nvPicPr>
            <p:blipFill>
              <a:blip r:embed="rId40"/>
              <a:stretch>
                <a:fillRect/>
              </a:stretch>
            </p:blipFill>
            <p:spPr>
              <a:xfrm>
                <a:off x="1913323" y="2535249"/>
                <a:ext cx="2678400" cy="267120"/>
              </a:xfrm>
              <a:prstGeom prst="rect">
                <a:avLst/>
              </a:prstGeom>
            </p:spPr>
          </p:pic>
        </mc:Fallback>
      </mc:AlternateContent>
      <mc:AlternateContent xmlns:mc="http://schemas.openxmlformats.org/markup-compatibility/2006">
        <mc:Choice xmlns:p14="http://schemas.microsoft.com/office/powerpoint/2010/main" Requires="p14">
          <p:contentPart p14:bwMode="auto" r:id="rId41">
            <p14:nvContentPartPr>
              <p14:cNvPr id="28" name="Freihand 27">
                <a:extLst>
                  <a:ext uri="{FF2B5EF4-FFF2-40B4-BE49-F238E27FC236}">
                    <a16:creationId xmlns:a16="http://schemas.microsoft.com/office/drawing/2014/main" id="{6BE55EBC-1F17-BEB5-4CBE-9448D9FEE88B}"/>
                  </a:ext>
                </a:extLst>
              </p14:cNvPr>
              <p14:cNvContentPartPr/>
              <p14:nvPr/>
            </p14:nvContentPartPr>
            <p14:xfrm>
              <a:off x="5233243" y="4163889"/>
              <a:ext cx="318600" cy="11520"/>
            </p14:xfrm>
          </p:contentPart>
        </mc:Choice>
        <mc:Fallback>
          <p:pic>
            <p:nvPicPr>
              <p:cNvPr id="28" name="Freihand 27">
                <a:extLst>
                  <a:ext uri="{FF2B5EF4-FFF2-40B4-BE49-F238E27FC236}">
                    <a16:creationId xmlns:a16="http://schemas.microsoft.com/office/drawing/2014/main" id="{6BE55EBC-1F17-BEB5-4CBE-9448D9FEE88B}"/>
                  </a:ext>
                </a:extLst>
              </p:cNvPr>
              <p:cNvPicPr/>
              <p:nvPr/>
            </p:nvPicPr>
            <p:blipFill>
              <a:blip r:embed="rId42"/>
              <a:stretch>
                <a:fillRect/>
              </a:stretch>
            </p:blipFill>
            <p:spPr>
              <a:xfrm>
                <a:off x="5179243" y="4055889"/>
                <a:ext cx="426240" cy="227160"/>
              </a:xfrm>
              <a:prstGeom prst="rect">
                <a:avLst/>
              </a:prstGeom>
            </p:spPr>
          </p:pic>
        </mc:Fallback>
      </mc:AlternateContent>
      <mc:AlternateContent xmlns:mc="http://schemas.openxmlformats.org/markup-compatibility/2006">
        <mc:Choice xmlns:p14="http://schemas.microsoft.com/office/powerpoint/2010/main" Requires="p14">
          <p:contentPart p14:bwMode="auto" r:id="rId43">
            <p14:nvContentPartPr>
              <p14:cNvPr id="29" name="Freihand 28">
                <a:extLst>
                  <a:ext uri="{FF2B5EF4-FFF2-40B4-BE49-F238E27FC236}">
                    <a16:creationId xmlns:a16="http://schemas.microsoft.com/office/drawing/2014/main" id="{8ED360DD-39C6-36C1-AC90-B6BCB9809ED4}"/>
                  </a:ext>
                </a:extLst>
              </p14:cNvPr>
              <p14:cNvContentPartPr/>
              <p14:nvPr/>
            </p14:nvContentPartPr>
            <p14:xfrm>
              <a:off x="5184283" y="4532889"/>
              <a:ext cx="357840" cy="6840"/>
            </p14:xfrm>
          </p:contentPart>
        </mc:Choice>
        <mc:Fallback>
          <p:pic>
            <p:nvPicPr>
              <p:cNvPr id="29" name="Freihand 28">
                <a:extLst>
                  <a:ext uri="{FF2B5EF4-FFF2-40B4-BE49-F238E27FC236}">
                    <a16:creationId xmlns:a16="http://schemas.microsoft.com/office/drawing/2014/main" id="{8ED360DD-39C6-36C1-AC90-B6BCB9809ED4}"/>
                  </a:ext>
                </a:extLst>
              </p:cNvPr>
              <p:cNvPicPr/>
              <p:nvPr/>
            </p:nvPicPr>
            <p:blipFill>
              <a:blip r:embed="rId44"/>
              <a:stretch>
                <a:fillRect/>
              </a:stretch>
            </p:blipFill>
            <p:spPr>
              <a:xfrm>
                <a:off x="5130283" y="4424889"/>
                <a:ext cx="465480" cy="222480"/>
              </a:xfrm>
              <a:prstGeom prst="rect">
                <a:avLst/>
              </a:prstGeom>
            </p:spPr>
          </p:pic>
        </mc:Fallback>
      </mc:AlternateContent>
      <mc:AlternateContent xmlns:mc="http://schemas.openxmlformats.org/markup-compatibility/2006">
        <mc:Choice xmlns:p14="http://schemas.microsoft.com/office/powerpoint/2010/main" Requires="p14">
          <p:contentPart p14:bwMode="auto" r:id="rId45">
            <p14:nvContentPartPr>
              <p14:cNvPr id="30" name="Freihand 29">
                <a:extLst>
                  <a:ext uri="{FF2B5EF4-FFF2-40B4-BE49-F238E27FC236}">
                    <a16:creationId xmlns:a16="http://schemas.microsoft.com/office/drawing/2014/main" id="{FED9A098-E661-CB55-6D01-EB2CB8FA9F46}"/>
                  </a:ext>
                </a:extLst>
              </p14:cNvPr>
              <p14:cNvContentPartPr/>
              <p14:nvPr/>
            </p14:nvContentPartPr>
            <p14:xfrm>
              <a:off x="7107763" y="4172529"/>
              <a:ext cx="240120" cy="21600"/>
            </p14:xfrm>
          </p:contentPart>
        </mc:Choice>
        <mc:Fallback>
          <p:pic>
            <p:nvPicPr>
              <p:cNvPr id="30" name="Freihand 29">
                <a:extLst>
                  <a:ext uri="{FF2B5EF4-FFF2-40B4-BE49-F238E27FC236}">
                    <a16:creationId xmlns:a16="http://schemas.microsoft.com/office/drawing/2014/main" id="{FED9A098-E661-CB55-6D01-EB2CB8FA9F46}"/>
                  </a:ext>
                </a:extLst>
              </p:cNvPr>
              <p:cNvPicPr/>
              <p:nvPr/>
            </p:nvPicPr>
            <p:blipFill>
              <a:blip r:embed="rId46"/>
              <a:stretch>
                <a:fillRect/>
              </a:stretch>
            </p:blipFill>
            <p:spPr>
              <a:xfrm>
                <a:off x="7053763" y="4064529"/>
                <a:ext cx="347760" cy="237240"/>
              </a:xfrm>
              <a:prstGeom prst="rect">
                <a:avLst/>
              </a:prstGeom>
            </p:spPr>
          </p:pic>
        </mc:Fallback>
      </mc:AlternateContent>
      <mc:AlternateContent xmlns:mc="http://schemas.openxmlformats.org/markup-compatibility/2006">
        <mc:Choice xmlns:p14="http://schemas.microsoft.com/office/powerpoint/2010/main" Requires="p14">
          <p:contentPart p14:bwMode="auto" r:id="rId47">
            <p14:nvContentPartPr>
              <p14:cNvPr id="31" name="Freihand 30">
                <a:extLst>
                  <a:ext uri="{FF2B5EF4-FFF2-40B4-BE49-F238E27FC236}">
                    <a16:creationId xmlns:a16="http://schemas.microsoft.com/office/drawing/2014/main" id="{9A19E5DF-494C-845A-438B-4DF1A35F3801}"/>
                  </a:ext>
                </a:extLst>
              </p14:cNvPr>
              <p14:cNvContentPartPr/>
              <p14:nvPr/>
            </p14:nvContentPartPr>
            <p14:xfrm>
              <a:off x="7036123" y="4449369"/>
              <a:ext cx="388080" cy="61920"/>
            </p14:xfrm>
          </p:contentPart>
        </mc:Choice>
        <mc:Fallback>
          <p:pic>
            <p:nvPicPr>
              <p:cNvPr id="31" name="Freihand 30">
                <a:extLst>
                  <a:ext uri="{FF2B5EF4-FFF2-40B4-BE49-F238E27FC236}">
                    <a16:creationId xmlns:a16="http://schemas.microsoft.com/office/drawing/2014/main" id="{9A19E5DF-494C-845A-438B-4DF1A35F3801}"/>
                  </a:ext>
                </a:extLst>
              </p:cNvPr>
              <p:cNvPicPr/>
              <p:nvPr/>
            </p:nvPicPr>
            <p:blipFill>
              <a:blip r:embed="rId48"/>
              <a:stretch>
                <a:fillRect/>
              </a:stretch>
            </p:blipFill>
            <p:spPr>
              <a:xfrm>
                <a:off x="6982123" y="4341369"/>
                <a:ext cx="495720" cy="277560"/>
              </a:xfrm>
              <a:prstGeom prst="rect">
                <a:avLst/>
              </a:prstGeom>
            </p:spPr>
          </p:pic>
        </mc:Fallback>
      </mc:AlternateContent>
      <mc:AlternateContent xmlns:mc="http://schemas.openxmlformats.org/markup-compatibility/2006">
        <mc:Choice xmlns:p14="http://schemas.microsoft.com/office/powerpoint/2010/main" Requires="p14">
          <p:contentPart p14:bwMode="auto" r:id="rId49">
            <p14:nvContentPartPr>
              <p14:cNvPr id="32" name="Freihand 31">
                <a:extLst>
                  <a:ext uri="{FF2B5EF4-FFF2-40B4-BE49-F238E27FC236}">
                    <a16:creationId xmlns:a16="http://schemas.microsoft.com/office/drawing/2014/main" id="{0F30A593-81C5-D7A7-5CF2-D9276F7BBF4C}"/>
                  </a:ext>
                </a:extLst>
              </p14:cNvPr>
              <p14:cNvContentPartPr/>
              <p14:nvPr/>
            </p14:nvContentPartPr>
            <p14:xfrm>
              <a:off x="5257723" y="5118609"/>
              <a:ext cx="217440" cy="17640"/>
            </p14:xfrm>
          </p:contentPart>
        </mc:Choice>
        <mc:Fallback>
          <p:pic>
            <p:nvPicPr>
              <p:cNvPr id="32" name="Freihand 31">
                <a:extLst>
                  <a:ext uri="{FF2B5EF4-FFF2-40B4-BE49-F238E27FC236}">
                    <a16:creationId xmlns:a16="http://schemas.microsoft.com/office/drawing/2014/main" id="{0F30A593-81C5-D7A7-5CF2-D9276F7BBF4C}"/>
                  </a:ext>
                </a:extLst>
              </p:cNvPr>
              <p:cNvPicPr/>
              <p:nvPr/>
            </p:nvPicPr>
            <p:blipFill>
              <a:blip r:embed="rId50"/>
              <a:stretch>
                <a:fillRect/>
              </a:stretch>
            </p:blipFill>
            <p:spPr>
              <a:xfrm>
                <a:off x="5204083" y="5010969"/>
                <a:ext cx="325080" cy="233280"/>
              </a:xfrm>
              <a:prstGeom prst="rect">
                <a:avLst/>
              </a:prstGeom>
            </p:spPr>
          </p:pic>
        </mc:Fallback>
      </mc:AlternateContent>
      <mc:AlternateContent xmlns:mc="http://schemas.openxmlformats.org/markup-compatibility/2006">
        <mc:Choice xmlns:p14="http://schemas.microsoft.com/office/powerpoint/2010/main" Requires="p14">
          <p:contentPart p14:bwMode="auto" r:id="rId51">
            <p14:nvContentPartPr>
              <p14:cNvPr id="33" name="Freihand 32">
                <a:extLst>
                  <a:ext uri="{FF2B5EF4-FFF2-40B4-BE49-F238E27FC236}">
                    <a16:creationId xmlns:a16="http://schemas.microsoft.com/office/drawing/2014/main" id="{D98025C5-7632-BE91-2A46-237D8EA86A30}"/>
                  </a:ext>
                </a:extLst>
              </p14:cNvPr>
              <p14:cNvContentPartPr/>
              <p14:nvPr/>
            </p14:nvContentPartPr>
            <p14:xfrm>
              <a:off x="6890323" y="5192409"/>
              <a:ext cx="414360" cy="360"/>
            </p14:xfrm>
          </p:contentPart>
        </mc:Choice>
        <mc:Fallback>
          <p:pic>
            <p:nvPicPr>
              <p:cNvPr id="33" name="Freihand 32">
                <a:extLst>
                  <a:ext uri="{FF2B5EF4-FFF2-40B4-BE49-F238E27FC236}">
                    <a16:creationId xmlns:a16="http://schemas.microsoft.com/office/drawing/2014/main" id="{D98025C5-7632-BE91-2A46-237D8EA86A30}"/>
                  </a:ext>
                </a:extLst>
              </p:cNvPr>
              <p:cNvPicPr/>
              <p:nvPr/>
            </p:nvPicPr>
            <p:blipFill>
              <a:blip r:embed="rId52"/>
              <a:stretch>
                <a:fillRect/>
              </a:stretch>
            </p:blipFill>
            <p:spPr>
              <a:xfrm>
                <a:off x="6836323" y="5084409"/>
                <a:ext cx="522000" cy="216000"/>
              </a:xfrm>
              <a:prstGeom prst="rect">
                <a:avLst/>
              </a:prstGeom>
            </p:spPr>
          </p:pic>
        </mc:Fallback>
      </mc:AlternateContent>
      <mc:AlternateContent xmlns:mc="http://schemas.openxmlformats.org/markup-compatibility/2006">
        <mc:Choice xmlns:p14="http://schemas.microsoft.com/office/powerpoint/2010/main" Requires="p14">
          <p:contentPart p14:bwMode="auto" r:id="rId53">
            <p14:nvContentPartPr>
              <p14:cNvPr id="34" name="Freihand 33">
                <a:extLst>
                  <a:ext uri="{FF2B5EF4-FFF2-40B4-BE49-F238E27FC236}">
                    <a16:creationId xmlns:a16="http://schemas.microsoft.com/office/drawing/2014/main" id="{9558248B-01C5-C8D5-4129-44FBD2C30268}"/>
                  </a:ext>
                </a:extLst>
              </p14:cNvPr>
              <p14:cNvContentPartPr/>
              <p14:nvPr/>
            </p14:nvContentPartPr>
            <p14:xfrm>
              <a:off x="7987603" y="5200689"/>
              <a:ext cx="251280" cy="157320"/>
            </p14:xfrm>
          </p:contentPart>
        </mc:Choice>
        <mc:Fallback>
          <p:pic>
            <p:nvPicPr>
              <p:cNvPr id="34" name="Freihand 33">
                <a:extLst>
                  <a:ext uri="{FF2B5EF4-FFF2-40B4-BE49-F238E27FC236}">
                    <a16:creationId xmlns:a16="http://schemas.microsoft.com/office/drawing/2014/main" id="{9558248B-01C5-C8D5-4129-44FBD2C30268}"/>
                  </a:ext>
                </a:extLst>
              </p:cNvPr>
              <p:cNvPicPr/>
              <p:nvPr/>
            </p:nvPicPr>
            <p:blipFill>
              <a:blip r:embed="rId54"/>
              <a:stretch>
                <a:fillRect/>
              </a:stretch>
            </p:blipFill>
            <p:spPr>
              <a:xfrm>
                <a:off x="7969963" y="5182689"/>
                <a:ext cx="286920" cy="192960"/>
              </a:xfrm>
              <a:prstGeom prst="rect">
                <a:avLst/>
              </a:prstGeom>
            </p:spPr>
          </p:pic>
        </mc:Fallback>
      </mc:AlternateContent>
      <mc:AlternateContent xmlns:mc="http://schemas.openxmlformats.org/markup-compatibility/2006">
        <mc:Choice xmlns:p14="http://schemas.microsoft.com/office/powerpoint/2010/main" Requires="p14">
          <p:contentPart p14:bwMode="auto" r:id="rId55">
            <p14:nvContentPartPr>
              <p14:cNvPr id="35" name="Freihand 34">
                <a:extLst>
                  <a:ext uri="{FF2B5EF4-FFF2-40B4-BE49-F238E27FC236}">
                    <a16:creationId xmlns:a16="http://schemas.microsoft.com/office/drawing/2014/main" id="{561B5AA6-0BB3-084D-2552-D000139B9F9D}"/>
                  </a:ext>
                </a:extLst>
              </p14:cNvPr>
              <p14:cNvContentPartPr/>
              <p14:nvPr/>
            </p14:nvContentPartPr>
            <p14:xfrm>
              <a:off x="8068603" y="3738369"/>
              <a:ext cx="497880" cy="1581840"/>
            </p14:xfrm>
          </p:contentPart>
        </mc:Choice>
        <mc:Fallback>
          <p:pic>
            <p:nvPicPr>
              <p:cNvPr id="35" name="Freihand 34">
                <a:extLst>
                  <a:ext uri="{FF2B5EF4-FFF2-40B4-BE49-F238E27FC236}">
                    <a16:creationId xmlns:a16="http://schemas.microsoft.com/office/drawing/2014/main" id="{561B5AA6-0BB3-084D-2552-D000139B9F9D}"/>
                  </a:ext>
                </a:extLst>
              </p:cNvPr>
              <p:cNvPicPr/>
              <p:nvPr/>
            </p:nvPicPr>
            <p:blipFill>
              <a:blip r:embed="rId56"/>
              <a:stretch>
                <a:fillRect/>
              </a:stretch>
            </p:blipFill>
            <p:spPr>
              <a:xfrm>
                <a:off x="8050603" y="3720729"/>
                <a:ext cx="533520" cy="1617480"/>
              </a:xfrm>
              <a:prstGeom prst="rect">
                <a:avLst/>
              </a:prstGeom>
            </p:spPr>
          </p:pic>
        </mc:Fallback>
      </mc:AlternateContent>
      <mc:AlternateContent xmlns:mc="http://schemas.openxmlformats.org/markup-compatibility/2006">
        <mc:Choice xmlns:p14="http://schemas.microsoft.com/office/powerpoint/2010/main" Requires="p14">
          <p:contentPart p14:bwMode="auto" r:id="rId57">
            <p14:nvContentPartPr>
              <p14:cNvPr id="36" name="Freihand 35">
                <a:extLst>
                  <a:ext uri="{FF2B5EF4-FFF2-40B4-BE49-F238E27FC236}">
                    <a16:creationId xmlns:a16="http://schemas.microsoft.com/office/drawing/2014/main" id="{4506F833-B32B-11D8-20BA-595796589C7B}"/>
                  </a:ext>
                </a:extLst>
              </p14:cNvPr>
              <p14:cNvContentPartPr/>
              <p14:nvPr/>
            </p14:nvContentPartPr>
            <p14:xfrm>
              <a:off x="8825323" y="4477809"/>
              <a:ext cx="194040" cy="185760"/>
            </p14:xfrm>
          </p:contentPart>
        </mc:Choice>
        <mc:Fallback>
          <p:pic>
            <p:nvPicPr>
              <p:cNvPr id="36" name="Freihand 35">
                <a:extLst>
                  <a:ext uri="{FF2B5EF4-FFF2-40B4-BE49-F238E27FC236}">
                    <a16:creationId xmlns:a16="http://schemas.microsoft.com/office/drawing/2014/main" id="{4506F833-B32B-11D8-20BA-595796589C7B}"/>
                  </a:ext>
                </a:extLst>
              </p:cNvPr>
              <p:cNvPicPr/>
              <p:nvPr/>
            </p:nvPicPr>
            <p:blipFill>
              <a:blip r:embed="rId58"/>
              <a:stretch>
                <a:fillRect/>
              </a:stretch>
            </p:blipFill>
            <p:spPr>
              <a:xfrm>
                <a:off x="8807683" y="4460169"/>
                <a:ext cx="229680" cy="221400"/>
              </a:xfrm>
              <a:prstGeom prst="rect">
                <a:avLst/>
              </a:prstGeom>
            </p:spPr>
          </p:pic>
        </mc:Fallback>
      </mc:AlternateContent>
      <p:grpSp>
        <p:nvGrpSpPr>
          <p:cNvPr id="51" name="Gruppieren 50">
            <a:extLst>
              <a:ext uri="{FF2B5EF4-FFF2-40B4-BE49-F238E27FC236}">
                <a16:creationId xmlns:a16="http://schemas.microsoft.com/office/drawing/2014/main" id="{5CE0CF8F-C56D-3187-3B5B-4ADB8E805713}"/>
              </a:ext>
            </a:extLst>
          </p:cNvPr>
          <p:cNvGrpSpPr/>
          <p:nvPr/>
        </p:nvGrpSpPr>
        <p:grpSpPr>
          <a:xfrm>
            <a:off x="9233563" y="4375929"/>
            <a:ext cx="954720" cy="383040"/>
            <a:chOff x="9233563" y="4375929"/>
            <a:chExt cx="954720" cy="383040"/>
          </a:xfrm>
        </p:grpSpPr>
        <mc:AlternateContent xmlns:mc="http://schemas.openxmlformats.org/markup-compatibility/2006">
          <mc:Choice xmlns:p14="http://schemas.microsoft.com/office/powerpoint/2010/main" Requires="p14">
            <p:contentPart p14:bwMode="auto" r:id="rId59">
              <p14:nvContentPartPr>
                <p14:cNvPr id="38" name="Freihand 37">
                  <a:extLst>
                    <a:ext uri="{FF2B5EF4-FFF2-40B4-BE49-F238E27FC236}">
                      <a16:creationId xmlns:a16="http://schemas.microsoft.com/office/drawing/2014/main" id="{8745CC1A-20D7-1801-E8A6-BA7253B50820}"/>
                    </a:ext>
                  </a:extLst>
                </p14:cNvPr>
                <p14:cNvContentPartPr/>
                <p14:nvPr/>
              </p14:nvContentPartPr>
              <p14:xfrm>
                <a:off x="9241483" y="4487529"/>
                <a:ext cx="176400" cy="19080"/>
              </p14:xfrm>
            </p:contentPart>
          </mc:Choice>
          <mc:Fallback>
            <p:pic>
              <p:nvPicPr>
                <p:cNvPr id="38" name="Freihand 37">
                  <a:extLst>
                    <a:ext uri="{FF2B5EF4-FFF2-40B4-BE49-F238E27FC236}">
                      <a16:creationId xmlns:a16="http://schemas.microsoft.com/office/drawing/2014/main" id="{8745CC1A-20D7-1801-E8A6-BA7253B50820}"/>
                    </a:ext>
                  </a:extLst>
                </p:cNvPr>
                <p:cNvPicPr/>
                <p:nvPr/>
              </p:nvPicPr>
              <p:blipFill>
                <a:blip r:embed="rId60"/>
                <a:stretch>
                  <a:fillRect/>
                </a:stretch>
              </p:blipFill>
              <p:spPr>
                <a:xfrm>
                  <a:off x="9223843" y="4469529"/>
                  <a:ext cx="212040" cy="54720"/>
                </a:xfrm>
                <a:prstGeom prst="rect">
                  <a:avLst/>
                </a:prstGeom>
              </p:spPr>
            </p:pic>
          </mc:Fallback>
        </mc:AlternateContent>
        <mc:AlternateContent xmlns:mc="http://schemas.openxmlformats.org/markup-compatibility/2006">
          <mc:Choice xmlns:p14="http://schemas.microsoft.com/office/powerpoint/2010/main" Requires="p14">
            <p:contentPart p14:bwMode="auto" r:id="rId61">
              <p14:nvContentPartPr>
                <p14:cNvPr id="39" name="Freihand 38">
                  <a:extLst>
                    <a:ext uri="{FF2B5EF4-FFF2-40B4-BE49-F238E27FC236}">
                      <a16:creationId xmlns:a16="http://schemas.microsoft.com/office/drawing/2014/main" id="{C53B0270-7CB1-B5DE-1DEE-C1102CB205F7}"/>
                    </a:ext>
                  </a:extLst>
                </p14:cNvPr>
                <p14:cNvContentPartPr/>
                <p14:nvPr/>
              </p14:nvContentPartPr>
              <p14:xfrm>
                <a:off x="9336523" y="4506249"/>
                <a:ext cx="28080" cy="105480"/>
              </p14:xfrm>
            </p:contentPart>
          </mc:Choice>
          <mc:Fallback>
            <p:pic>
              <p:nvPicPr>
                <p:cNvPr id="39" name="Freihand 38">
                  <a:extLst>
                    <a:ext uri="{FF2B5EF4-FFF2-40B4-BE49-F238E27FC236}">
                      <a16:creationId xmlns:a16="http://schemas.microsoft.com/office/drawing/2014/main" id="{C53B0270-7CB1-B5DE-1DEE-C1102CB205F7}"/>
                    </a:ext>
                  </a:extLst>
                </p:cNvPr>
                <p:cNvPicPr/>
                <p:nvPr/>
              </p:nvPicPr>
              <p:blipFill>
                <a:blip r:embed="rId62"/>
                <a:stretch>
                  <a:fillRect/>
                </a:stretch>
              </p:blipFill>
              <p:spPr>
                <a:xfrm>
                  <a:off x="9318883" y="4488609"/>
                  <a:ext cx="63720" cy="141120"/>
                </a:xfrm>
                <a:prstGeom prst="rect">
                  <a:avLst/>
                </a:prstGeom>
              </p:spPr>
            </p:pic>
          </mc:Fallback>
        </mc:AlternateContent>
        <mc:AlternateContent xmlns:mc="http://schemas.openxmlformats.org/markup-compatibility/2006">
          <mc:Choice xmlns:p14="http://schemas.microsoft.com/office/powerpoint/2010/main" Requires="p14">
            <p:contentPart p14:bwMode="auto" r:id="rId63">
              <p14:nvContentPartPr>
                <p14:cNvPr id="40" name="Freihand 39">
                  <a:extLst>
                    <a:ext uri="{FF2B5EF4-FFF2-40B4-BE49-F238E27FC236}">
                      <a16:creationId xmlns:a16="http://schemas.microsoft.com/office/drawing/2014/main" id="{C85E4D2E-B7AB-3100-4C65-FE3DD880C2CD}"/>
                    </a:ext>
                  </a:extLst>
                </p14:cNvPr>
                <p14:cNvContentPartPr/>
                <p14:nvPr/>
              </p14:nvContentPartPr>
              <p14:xfrm>
                <a:off x="9233563" y="4604169"/>
                <a:ext cx="141840" cy="9000"/>
              </p14:xfrm>
            </p:contentPart>
          </mc:Choice>
          <mc:Fallback>
            <p:pic>
              <p:nvPicPr>
                <p:cNvPr id="40" name="Freihand 39">
                  <a:extLst>
                    <a:ext uri="{FF2B5EF4-FFF2-40B4-BE49-F238E27FC236}">
                      <a16:creationId xmlns:a16="http://schemas.microsoft.com/office/drawing/2014/main" id="{C85E4D2E-B7AB-3100-4C65-FE3DD880C2CD}"/>
                    </a:ext>
                  </a:extLst>
                </p:cNvPr>
                <p:cNvPicPr/>
                <p:nvPr/>
              </p:nvPicPr>
              <p:blipFill>
                <a:blip r:embed="rId64"/>
                <a:stretch>
                  <a:fillRect/>
                </a:stretch>
              </p:blipFill>
              <p:spPr>
                <a:xfrm>
                  <a:off x="9215923" y="4586169"/>
                  <a:ext cx="177480" cy="44640"/>
                </a:xfrm>
                <a:prstGeom prst="rect">
                  <a:avLst/>
                </a:prstGeom>
              </p:spPr>
            </p:pic>
          </mc:Fallback>
        </mc:AlternateContent>
        <mc:AlternateContent xmlns:mc="http://schemas.openxmlformats.org/markup-compatibility/2006">
          <mc:Choice xmlns:p14="http://schemas.microsoft.com/office/powerpoint/2010/main" Requires="p14">
            <p:contentPart p14:bwMode="auto" r:id="rId65">
              <p14:nvContentPartPr>
                <p14:cNvPr id="41" name="Freihand 40">
                  <a:extLst>
                    <a:ext uri="{FF2B5EF4-FFF2-40B4-BE49-F238E27FC236}">
                      <a16:creationId xmlns:a16="http://schemas.microsoft.com/office/drawing/2014/main" id="{E65910EC-59CF-E3DC-AA42-E2F6C61D5CED}"/>
                    </a:ext>
                  </a:extLst>
                </p14:cNvPr>
                <p14:cNvContentPartPr/>
                <p14:nvPr/>
              </p14:nvContentPartPr>
              <p14:xfrm>
                <a:off x="9282883" y="4612809"/>
                <a:ext cx="360" cy="9720"/>
              </p14:xfrm>
            </p:contentPart>
          </mc:Choice>
          <mc:Fallback>
            <p:pic>
              <p:nvPicPr>
                <p:cNvPr id="41" name="Freihand 40">
                  <a:extLst>
                    <a:ext uri="{FF2B5EF4-FFF2-40B4-BE49-F238E27FC236}">
                      <a16:creationId xmlns:a16="http://schemas.microsoft.com/office/drawing/2014/main" id="{E65910EC-59CF-E3DC-AA42-E2F6C61D5CED}"/>
                    </a:ext>
                  </a:extLst>
                </p:cNvPr>
                <p:cNvPicPr/>
                <p:nvPr/>
              </p:nvPicPr>
              <p:blipFill>
                <a:blip r:embed="rId66"/>
                <a:stretch>
                  <a:fillRect/>
                </a:stretch>
              </p:blipFill>
              <p:spPr>
                <a:xfrm>
                  <a:off x="9264883" y="4594809"/>
                  <a:ext cx="36000" cy="45360"/>
                </a:xfrm>
                <a:prstGeom prst="rect">
                  <a:avLst/>
                </a:prstGeom>
              </p:spPr>
            </p:pic>
          </mc:Fallback>
        </mc:AlternateContent>
        <mc:AlternateContent xmlns:mc="http://schemas.openxmlformats.org/markup-compatibility/2006">
          <mc:Choice xmlns:p14="http://schemas.microsoft.com/office/powerpoint/2010/main" Requires="p14">
            <p:contentPart p14:bwMode="auto" r:id="rId67">
              <p14:nvContentPartPr>
                <p14:cNvPr id="42" name="Freihand 41">
                  <a:extLst>
                    <a:ext uri="{FF2B5EF4-FFF2-40B4-BE49-F238E27FC236}">
                      <a16:creationId xmlns:a16="http://schemas.microsoft.com/office/drawing/2014/main" id="{C39C2688-1D20-6751-C963-661C953784EA}"/>
                    </a:ext>
                  </a:extLst>
                </p14:cNvPr>
                <p14:cNvContentPartPr/>
                <p14:nvPr/>
              </p14:nvContentPartPr>
              <p14:xfrm>
                <a:off x="9290803" y="4645209"/>
                <a:ext cx="17640" cy="60840"/>
              </p14:xfrm>
            </p:contentPart>
          </mc:Choice>
          <mc:Fallback>
            <p:pic>
              <p:nvPicPr>
                <p:cNvPr id="42" name="Freihand 41">
                  <a:extLst>
                    <a:ext uri="{FF2B5EF4-FFF2-40B4-BE49-F238E27FC236}">
                      <a16:creationId xmlns:a16="http://schemas.microsoft.com/office/drawing/2014/main" id="{C39C2688-1D20-6751-C963-661C953784EA}"/>
                    </a:ext>
                  </a:extLst>
                </p:cNvPr>
                <p:cNvPicPr/>
                <p:nvPr/>
              </p:nvPicPr>
              <p:blipFill>
                <a:blip r:embed="rId68"/>
                <a:stretch>
                  <a:fillRect/>
                </a:stretch>
              </p:blipFill>
              <p:spPr>
                <a:xfrm>
                  <a:off x="9272803" y="4627209"/>
                  <a:ext cx="53280" cy="96480"/>
                </a:xfrm>
                <a:prstGeom prst="rect">
                  <a:avLst/>
                </a:prstGeom>
              </p:spPr>
            </p:pic>
          </mc:Fallback>
        </mc:AlternateContent>
        <mc:AlternateContent xmlns:mc="http://schemas.openxmlformats.org/markup-compatibility/2006">
          <mc:Choice xmlns:p14="http://schemas.microsoft.com/office/powerpoint/2010/main" Requires="p14">
            <p:contentPart p14:bwMode="auto" r:id="rId69">
              <p14:nvContentPartPr>
                <p14:cNvPr id="43" name="Freihand 42">
                  <a:extLst>
                    <a:ext uri="{FF2B5EF4-FFF2-40B4-BE49-F238E27FC236}">
                      <a16:creationId xmlns:a16="http://schemas.microsoft.com/office/drawing/2014/main" id="{A7C65310-59B6-D527-F4FD-E85F2F75D492}"/>
                    </a:ext>
                  </a:extLst>
                </p14:cNvPr>
                <p14:cNvContentPartPr/>
                <p14:nvPr/>
              </p14:nvContentPartPr>
              <p14:xfrm>
                <a:off x="9451363" y="4637289"/>
                <a:ext cx="125280" cy="84240"/>
              </p14:xfrm>
            </p:contentPart>
          </mc:Choice>
          <mc:Fallback>
            <p:pic>
              <p:nvPicPr>
                <p:cNvPr id="43" name="Freihand 42">
                  <a:extLst>
                    <a:ext uri="{FF2B5EF4-FFF2-40B4-BE49-F238E27FC236}">
                      <a16:creationId xmlns:a16="http://schemas.microsoft.com/office/drawing/2014/main" id="{A7C65310-59B6-D527-F4FD-E85F2F75D492}"/>
                    </a:ext>
                  </a:extLst>
                </p:cNvPr>
                <p:cNvPicPr/>
                <p:nvPr/>
              </p:nvPicPr>
              <p:blipFill>
                <a:blip r:embed="rId70"/>
                <a:stretch>
                  <a:fillRect/>
                </a:stretch>
              </p:blipFill>
              <p:spPr>
                <a:xfrm>
                  <a:off x="9433363" y="4619289"/>
                  <a:ext cx="160920" cy="119880"/>
                </a:xfrm>
                <a:prstGeom prst="rect">
                  <a:avLst/>
                </a:prstGeom>
              </p:spPr>
            </p:pic>
          </mc:Fallback>
        </mc:AlternateContent>
        <mc:AlternateContent xmlns:mc="http://schemas.openxmlformats.org/markup-compatibility/2006">
          <mc:Choice xmlns:p14="http://schemas.microsoft.com/office/powerpoint/2010/main" Requires="p14">
            <p:contentPart p14:bwMode="auto" r:id="rId71">
              <p14:nvContentPartPr>
                <p14:cNvPr id="45" name="Freihand 44">
                  <a:extLst>
                    <a:ext uri="{FF2B5EF4-FFF2-40B4-BE49-F238E27FC236}">
                      <a16:creationId xmlns:a16="http://schemas.microsoft.com/office/drawing/2014/main" id="{50700C9A-A0E5-1C46-0968-DDA87752F62C}"/>
                    </a:ext>
                  </a:extLst>
                </p14:cNvPr>
                <p14:cNvContentPartPr/>
                <p14:nvPr/>
              </p14:nvContentPartPr>
              <p14:xfrm>
                <a:off x="9691123" y="4441089"/>
                <a:ext cx="133560" cy="253080"/>
              </p14:xfrm>
            </p:contentPart>
          </mc:Choice>
          <mc:Fallback>
            <p:pic>
              <p:nvPicPr>
                <p:cNvPr id="45" name="Freihand 44">
                  <a:extLst>
                    <a:ext uri="{FF2B5EF4-FFF2-40B4-BE49-F238E27FC236}">
                      <a16:creationId xmlns:a16="http://schemas.microsoft.com/office/drawing/2014/main" id="{50700C9A-A0E5-1C46-0968-DDA87752F62C}"/>
                    </a:ext>
                  </a:extLst>
                </p:cNvPr>
                <p:cNvPicPr/>
                <p:nvPr/>
              </p:nvPicPr>
              <p:blipFill>
                <a:blip r:embed="rId72"/>
                <a:stretch>
                  <a:fillRect/>
                </a:stretch>
              </p:blipFill>
              <p:spPr>
                <a:xfrm>
                  <a:off x="9673123" y="4423089"/>
                  <a:ext cx="169200" cy="288720"/>
                </a:xfrm>
                <a:prstGeom prst="rect">
                  <a:avLst/>
                </a:prstGeom>
              </p:spPr>
            </p:pic>
          </mc:Fallback>
        </mc:AlternateContent>
        <mc:AlternateContent xmlns:mc="http://schemas.openxmlformats.org/markup-compatibility/2006">
          <mc:Choice xmlns:p14="http://schemas.microsoft.com/office/powerpoint/2010/main" Requires="p14">
            <p:contentPart p14:bwMode="auto" r:id="rId73">
              <p14:nvContentPartPr>
                <p14:cNvPr id="46" name="Freihand 45">
                  <a:extLst>
                    <a:ext uri="{FF2B5EF4-FFF2-40B4-BE49-F238E27FC236}">
                      <a16:creationId xmlns:a16="http://schemas.microsoft.com/office/drawing/2014/main" id="{2E30DBFE-5D8F-3B8C-7E49-4F105EA0CDBB}"/>
                    </a:ext>
                  </a:extLst>
                </p14:cNvPr>
                <p14:cNvContentPartPr/>
                <p14:nvPr/>
              </p14:nvContentPartPr>
              <p14:xfrm>
                <a:off x="9919723" y="4612809"/>
                <a:ext cx="63720" cy="100080"/>
              </p14:xfrm>
            </p:contentPart>
          </mc:Choice>
          <mc:Fallback>
            <p:pic>
              <p:nvPicPr>
                <p:cNvPr id="46" name="Freihand 45">
                  <a:extLst>
                    <a:ext uri="{FF2B5EF4-FFF2-40B4-BE49-F238E27FC236}">
                      <a16:creationId xmlns:a16="http://schemas.microsoft.com/office/drawing/2014/main" id="{2E30DBFE-5D8F-3B8C-7E49-4F105EA0CDBB}"/>
                    </a:ext>
                  </a:extLst>
                </p:cNvPr>
                <p:cNvPicPr/>
                <p:nvPr/>
              </p:nvPicPr>
              <p:blipFill>
                <a:blip r:embed="rId74"/>
                <a:stretch>
                  <a:fillRect/>
                </a:stretch>
              </p:blipFill>
              <p:spPr>
                <a:xfrm>
                  <a:off x="9901723" y="4594809"/>
                  <a:ext cx="99360" cy="135720"/>
                </a:xfrm>
                <a:prstGeom prst="rect">
                  <a:avLst/>
                </a:prstGeom>
              </p:spPr>
            </p:pic>
          </mc:Fallback>
        </mc:AlternateContent>
        <mc:AlternateContent xmlns:mc="http://schemas.openxmlformats.org/markup-compatibility/2006">
          <mc:Choice xmlns:p14="http://schemas.microsoft.com/office/powerpoint/2010/main" Requires="p14">
            <p:contentPart p14:bwMode="auto" r:id="rId75">
              <p14:nvContentPartPr>
                <p14:cNvPr id="47" name="Freihand 46">
                  <a:extLst>
                    <a:ext uri="{FF2B5EF4-FFF2-40B4-BE49-F238E27FC236}">
                      <a16:creationId xmlns:a16="http://schemas.microsoft.com/office/drawing/2014/main" id="{B3147D17-D36A-40F2-F28A-5A1C2627134D}"/>
                    </a:ext>
                  </a:extLst>
                </p14:cNvPr>
                <p14:cNvContentPartPr/>
                <p14:nvPr/>
              </p14:nvContentPartPr>
              <p14:xfrm>
                <a:off x="10082443" y="4375929"/>
                <a:ext cx="105840" cy="383040"/>
              </p14:xfrm>
            </p:contentPart>
          </mc:Choice>
          <mc:Fallback>
            <p:pic>
              <p:nvPicPr>
                <p:cNvPr id="47" name="Freihand 46">
                  <a:extLst>
                    <a:ext uri="{FF2B5EF4-FFF2-40B4-BE49-F238E27FC236}">
                      <a16:creationId xmlns:a16="http://schemas.microsoft.com/office/drawing/2014/main" id="{B3147D17-D36A-40F2-F28A-5A1C2627134D}"/>
                    </a:ext>
                  </a:extLst>
                </p:cNvPr>
                <p:cNvPicPr/>
                <p:nvPr/>
              </p:nvPicPr>
              <p:blipFill>
                <a:blip r:embed="rId76"/>
                <a:stretch>
                  <a:fillRect/>
                </a:stretch>
              </p:blipFill>
              <p:spPr>
                <a:xfrm>
                  <a:off x="10064803" y="4357929"/>
                  <a:ext cx="141480" cy="418680"/>
                </a:xfrm>
                <a:prstGeom prst="rect">
                  <a:avLst/>
                </a:prstGeom>
              </p:spPr>
            </p:pic>
          </mc:Fallback>
        </mc:AlternateContent>
        <mc:AlternateContent xmlns:mc="http://schemas.openxmlformats.org/markup-compatibility/2006">
          <mc:Choice xmlns:p14="http://schemas.microsoft.com/office/powerpoint/2010/main" Requires="p14">
            <p:contentPart p14:bwMode="auto" r:id="rId77">
              <p14:nvContentPartPr>
                <p14:cNvPr id="48" name="Freihand 47">
                  <a:extLst>
                    <a:ext uri="{FF2B5EF4-FFF2-40B4-BE49-F238E27FC236}">
                      <a16:creationId xmlns:a16="http://schemas.microsoft.com/office/drawing/2014/main" id="{4264D385-C84D-0346-F090-D31C4EB69401}"/>
                    </a:ext>
                  </a:extLst>
                </p14:cNvPr>
                <p14:cNvContentPartPr/>
                <p14:nvPr/>
              </p14:nvContentPartPr>
              <p14:xfrm>
                <a:off x="9976603" y="4497969"/>
                <a:ext cx="106200" cy="8640"/>
              </p14:xfrm>
            </p:contentPart>
          </mc:Choice>
          <mc:Fallback>
            <p:pic>
              <p:nvPicPr>
                <p:cNvPr id="48" name="Freihand 47">
                  <a:extLst>
                    <a:ext uri="{FF2B5EF4-FFF2-40B4-BE49-F238E27FC236}">
                      <a16:creationId xmlns:a16="http://schemas.microsoft.com/office/drawing/2014/main" id="{4264D385-C84D-0346-F090-D31C4EB69401}"/>
                    </a:ext>
                  </a:extLst>
                </p:cNvPr>
                <p:cNvPicPr/>
                <p:nvPr/>
              </p:nvPicPr>
              <p:blipFill>
                <a:blip r:embed="rId78"/>
                <a:stretch>
                  <a:fillRect/>
                </a:stretch>
              </p:blipFill>
              <p:spPr>
                <a:xfrm>
                  <a:off x="9958603" y="4480329"/>
                  <a:ext cx="141840" cy="44280"/>
                </a:xfrm>
                <a:prstGeom prst="rect">
                  <a:avLst/>
                </a:prstGeom>
              </p:spPr>
            </p:pic>
          </mc:Fallback>
        </mc:AlternateContent>
        <mc:AlternateContent xmlns:mc="http://schemas.openxmlformats.org/markup-compatibility/2006">
          <mc:Choice xmlns:p14="http://schemas.microsoft.com/office/powerpoint/2010/main" Requires="p14">
            <p:contentPart p14:bwMode="auto" r:id="rId79">
              <p14:nvContentPartPr>
                <p14:cNvPr id="50" name="Freihand 49">
                  <a:extLst>
                    <a:ext uri="{FF2B5EF4-FFF2-40B4-BE49-F238E27FC236}">
                      <a16:creationId xmlns:a16="http://schemas.microsoft.com/office/drawing/2014/main" id="{0856BD3E-967C-97A9-4B7F-3D48AEB48928}"/>
                    </a:ext>
                  </a:extLst>
                </p14:cNvPr>
                <p14:cNvContentPartPr/>
                <p14:nvPr/>
              </p14:nvContentPartPr>
              <p14:xfrm>
                <a:off x="9511483" y="4644849"/>
                <a:ext cx="100080" cy="61200"/>
              </p14:xfrm>
            </p:contentPart>
          </mc:Choice>
          <mc:Fallback>
            <p:pic>
              <p:nvPicPr>
                <p:cNvPr id="50" name="Freihand 49">
                  <a:extLst>
                    <a:ext uri="{FF2B5EF4-FFF2-40B4-BE49-F238E27FC236}">
                      <a16:creationId xmlns:a16="http://schemas.microsoft.com/office/drawing/2014/main" id="{0856BD3E-967C-97A9-4B7F-3D48AEB48928}"/>
                    </a:ext>
                  </a:extLst>
                </p:cNvPr>
                <p:cNvPicPr/>
                <p:nvPr/>
              </p:nvPicPr>
              <p:blipFill>
                <a:blip r:embed="rId80"/>
                <a:stretch>
                  <a:fillRect/>
                </a:stretch>
              </p:blipFill>
              <p:spPr>
                <a:xfrm>
                  <a:off x="9493483" y="4627209"/>
                  <a:ext cx="135720" cy="96840"/>
                </a:xfrm>
                <a:prstGeom prst="rect">
                  <a:avLst/>
                </a:prstGeom>
              </p:spPr>
            </p:pic>
          </mc:Fallback>
        </mc:AlternateContent>
      </p:grpSp>
    </p:spTree>
    <p:extLst>
      <p:ext uri="{BB962C8B-B14F-4D97-AF65-F5344CB8AC3E}">
        <p14:creationId xmlns:p14="http://schemas.microsoft.com/office/powerpoint/2010/main" val="215251329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E02FF3-2C05-327A-C8E4-4BBB2B9467D0}"/>
            </a:ext>
          </a:extLst>
        </p:cNvPr>
        <p:cNvGrpSpPr/>
        <p:nvPr/>
      </p:nvGrpSpPr>
      <p:grpSpPr>
        <a:xfrm>
          <a:off x="0" y="0"/>
          <a:ext cx="0" cy="0"/>
          <a:chOff x="0" y="0"/>
          <a:chExt cx="0" cy="0"/>
        </a:xfrm>
      </p:grpSpPr>
      <p:sp>
        <p:nvSpPr>
          <p:cNvPr id="3" name="Textfeld 2">
            <a:extLst>
              <a:ext uri="{FF2B5EF4-FFF2-40B4-BE49-F238E27FC236}">
                <a16:creationId xmlns:a16="http://schemas.microsoft.com/office/drawing/2014/main" id="{28C4ECBB-3298-2525-3751-83C8CD5B18B7}"/>
              </a:ext>
            </a:extLst>
          </p:cNvPr>
          <p:cNvSpPr txBox="1"/>
          <p:nvPr/>
        </p:nvSpPr>
        <p:spPr>
          <a:xfrm>
            <a:off x="103695" y="1156870"/>
            <a:ext cx="10878532" cy="3970318"/>
          </a:xfrm>
          <a:prstGeom prst="rect">
            <a:avLst/>
          </a:prstGeom>
          <a:noFill/>
        </p:spPr>
        <p:txBody>
          <a:bodyPr wrap="square">
            <a:spAutoFit/>
          </a:bodyPr>
          <a:lstStyle/>
          <a:p>
            <a:pPr>
              <a:buNone/>
            </a:pPr>
            <a:r>
              <a:rPr lang="de-DE" b="1" dirty="0"/>
              <a:t>Hauptunterschiede</a:t>
            </a:r>
          </a:p>
          <a:p>
            <a:pPr>
              <a:buNone/>
            </a:pPr>
            <a:endParaRPr lang="de-DE" b="1" dirty="0"/>
          </a:p>
          <a:p>
            <a:pPr>
              <a:buFont typeface="+mj-lt"/>
              <a:buAutoNum type="arabicPeriod"/>
            </a:pPr>
            <a:r>
              <a:rPr lang="de-DE" b="1" dirty="0"/>
              <a:t>Geltungsbereich</a:t>
            </a:r>
            <a:r>
              <a:rPr lang="de-DE" dirty="0"/>
              <a:t>: Link-</a:t>
            </a:r>
            <a:r>
              <a:rPr lang="de-DE" dirty="0" err="1"/>
              <a:t>Local</a:t>
            </a:r>
            <a:r>
              <a:rPr lang="de-DE" dirty="0"/>
              <a:t>-Adressen sind auf ein einzelnes Netzwerksegment beschränkt, während Unique </a:t>
            </a:r>
            <a:r>
              <a:rPr lang="de-DE" dirty="0" err="1"/>
              <a:t>Local</a:t>
            </a:r>
            <a:r>
              <a:rPr lang="de-DE" dirty="0"/>
              <a:t> Adressen innerhalb eines Standorts oder einer Organisation über mehrere Netzwerksegmente hinweg geroutet werden können.</a:t>
            </a:r>
          </a:p>
          <a:p>
            <a:pPr>
              <a:buFont typeface="+mj-lt"/>
              <a:buAutoNum type="arabicPeriod"/>
            </a:pPr>
            <a:endParaRPr lang="de-DE" dirty="0"/>
          </a:p>
          <a:p>
            <a:pPr>
              <a:buFont typeface="+mj-lt"/>
              <a:buAutoNum type="arabicPeriod"/>
            </a:pPr>
            <a:r>
              <a:rPr lang="de-DE" b="1" dirty="0"/>
              <a:t>Präfix</a:t>
            </a:r>
            <a:r>
              <a:rPr lang="de-DE" dirty="0"/>
              <a:t>: Link-</a:t>
            </a:r>
            <a:r>
              <a:rPr lang="de-DE" dirty="0" err="1"/>
              <a:t>Local</a:t>
            </a:r>
            <a:r>
              <a:rPr lang="de-DE" dirty="0"/>
              <a:t> verwendet fe80::/10, während Unique </a:t>
            </a:r>
            <a:r>
              <a:rPr lang="de-DE" dirty="0" err="1"/>
              <a:t>Local</a:t>
            </a:r>
            <a:r>
              <a:rPr lang="de-DE" dirty="0"/>
              <a:t> fc00::/7 verwendet (in der Praxis oft fd00::/8).</a:t>
            </a:r>
          </a:p>
          <a:p>
            <a:pPr>
              <a:buFont typeface="+mj-lt"/>
              <a:buAutoNum type="arabicPeriod"/>
            </a:pPr>
            <a:endParaRPr lang="de-DE" dirty="0"/>
          </a:p>
          <a:p>
            <a:pPr>
              <a:buFont typeface="+mj-lt"/>
              <a:buAutoNum type="arabicPeriod"/>
            </a:pPr>
            <a:r>
              <a:rPr lang="de-DE" b="1" dirty="0"/>
              <a:t>Konfiguration</a:t>
            </a:r>
            <a:r>
              <a:rPr lang="de-DE" dirty="0"/>
              <a:t>: Link-</a:t>
            </a:r>
            <a:r>
              <a:rPr lang="de-DE" dirty="0" err="1"/>
              <a:t>Local</a:t>
            </a:r>
            <a:r>
              <a:rPr lang="de-DE" dirty="0"/>
              <a:t>-Adressen werden automatisch konfiguriert, während Unique </a:t>
            </a:r>
            <a:r>
              <a:rPr lang="de-DE" dirty="0" err="1"/>
              <a:t>Local</a:t>
            </a:r>
            <a:r>
              <a:rPr lang="de-DE" dirty="0"/>
              <a:t> Adressen typischerweise manuell zugewiesen oder mittels eines Algorithmus generiert werden.</a:t>
            </a:r>
          </a:p>
          <a:p>
            <a:pPr>
              <a:buFont typeface="+mj-lt"/>
              <a:buAutoNum type="arabicPeriod"/>
            </a:pPr>
            <a:endParaRPr lang="de-DE" dirty="0"/>
          </a:p>
          <a:p>
            <a:pPr>
              <a:buFont typeface="+mj-lt"/>
              <a:buAutoNum type="arabicPeriod"/>
            </a:pPr>
            <a:r>
              <a:rPr lang="de-DE" b="1" dirty="0"/>
              <a:t>Zweck</a:t>
            </a:r>
            <a:r>
              <a:rPr lang="de-DE" dirty="0"/>
              <a:t>: Link-</a:t>
            </a:r>
            <a:r>
              <a:rPr lang="de-DE" dirty="0" err="1"/>
              <a:t>Local</a:t>
            </a:r>
            <a:r>
              <a:rPr lang="de-DE" dirty="0"/>
              <a:t>-Adressen dienen hauptsächlich für grundlegende Netzwerkfunktionen und -dienste auf einem einzelnen Link, während Unique </a:t>
            </a:r>
            <a:r>
              <a:rPr lang="de-DE" dirty="0" err="1"/>
              <a:t>Local</a:t>
            </a:r>
            <a:r>
              <a:rPr lang="de-DE" dirty="0"/>
              <a:t> Adressen für interne Netzwerke ähnlich wie private IPv4-Adressen gedacht sind.</a:t>
            </a:r>
          </a:p>
        </p:txBody>
      </p:sp>
    </p:spTree>
    <p:extLst>
      <p:ext uri="{BB962C8B-B14F-4D97-AF65-F5344CB8AC3E}">
        <p14:creationId xmlns:p14="http://schemas.microsoft.com/office/powerpoint/2010/main" val="311724149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feld 2">
            <a:extLst>
              <a:ext uri="{FF2B5EF4-FFF2-40B4-BE49-F238E27FC236}">
                <a16:creationId xmlns:a16="http://schemas.microsoft.com/office/drawing/2014/main" id="{477D305A-7EC3-1E1C-6A75-65C845FFAD13}"/>
              </a:ext>
            </a:extLst>
          </p:cNvPr>
          <p:cNvSpPr txBox="1"/>
          <p:nvPr/>
        </p:nvSpPr>
        <p:spPr>
          <a:xfrm>
            <a:off x="1487488" y="908721"/>
            <a:ext cx="9073008" cy="5632311"/>
          </a:xfrm>
          <a:prstGeom prst="rect">
            <a:avLst/>
          </a:prstGeom>
          <a:noFill/>
        </p:spPr>
        <p:txBody>
          <a:bodyPr wrap="square">
            <a:spAutoFit/>
          </a:bodyPr>
          <a:lstStyle/>
          <a:p>
            <a:r>
              <a:rPr lang="de-DE" dirty="0"/>
              <a:t>Diese Übersicht fasst die wichtigsten Typen von </a:t>
            </a:r>
            <a:r>
              <a:rPr lang="de-DE" dirty="0" err="1"/>
              <a:t>Unicast</a:t>
            </a:r>
            <a:r>
              <a:rPr lang="de-DE" dirty="0"/>
              <a:t>-Adressen in IPv6 zusammen.</a:t>
            </a:r>
          </a:p>
          <a:p>
            <a:r>
              <a:rPr lang="de-DE" dirty="0"/>
              <a:t>Einige wichtige Punkte zur Verwendung von </a:t>
            </a:r>
            <a:r>
              <a:rPr lang="de-DE" dirty="0" err="1"/>
              <a:t>Unicast</a:t>
            </a:r>
            <a:r>
              <a:rPr lang="de-DE" dirty="0"/>
              <a:t>-Adressen in der Praxis:</a:t>
            </a:r>
          </a:p>
          <a:p>
            <a:endParaRPr lang="de-DE" dirty="0"/>
          </a:p>
          <a:p>
            <a:pPr>
              <a:buFont typeface="+mj-lt"/>
              <a:buAutoNum type="arabicPeriod"/>
            </a:pPr>
            <a:r>
              <a:rPr lang="de-DE" dirty="0"/>
              <a:t>Interface-ID: Die letzten 64 Bits einer </a:t>
            </a:r>
            <a:r>
              <a:rPr lang="de-DE" dirty="0" err="1"/>
              <a:t>Unicast</a:t>
            </a:r>
            <a:r>
              <a:rPr lang="de-DE" dirty="0"/>
              <a:t>-Adresse bilden normalerweise die Interface-ID. Diese kann manuell konfiguriert oder automatisch generiert werden (z.B. durch EUI-64 oder zufällig).</a:t>
            </a:r>
          </a:p>
          <a:p>
            <a:pPr>
              <a:buFont typeface="+mj-lt"/>
              <a:buAutoNum type="arabicPeriod"/>
            </a:pPr>
            <a:endParaRPr lang="de-DE" dirty="0"/>
          </a:p>
          <a:p>
            <a:pPr>
              <a:buFont typeface="+mj-lt"/>
              <a:buAutoNum type="arabicPeriod"/>
            </a:pPr>
            <a:r>
              <a:rPr lang="de-DE" dirty="0"/>
              <a:t>Mehrere Adressen pro Interface: Ein IPv6-Interface kann mehrere </a:t>
            </a:r>
            <a:r>
              <a:rPr lang="de-DE" dirty="0" err="1"/>
              <a:t>Unicast</a:t>
            </a:r>
            <a:r>
              <a:rPr lang="de-DE" dirty="0"/>
              <a:t>-Adressen haben, z.B. eine Global </a:t>
            </a:r>
            <a:r>
              <a:rPr lang="de-DE" dirty="0" err="1"/>
              <a:t>Unicast</a:t>
            </a:r>
            <a:r>
              <a:rPr lang="de-DE" dirty="0"/>
              <a:t> und eine Link-</a:t>
            </a:r>
            <a:r>
              <a:rPr lang="de-DE" dirty="0" err="1"/>
              <a:t>Local</a:t>
            </a:r>
            <a:r>
              <a:rPr lang="de-DE" dirty="0"/>
              <a:t> Adresse.</a:t>
            </a:r>
          </a:p>
          <a:p>
            <a:pPr>
              <a:buFont typeface="+mj-lt"/>
              <a:buAutoNum type="arabicPeriod"/>
            </a:pPr>
            <a:endParaRPr lang="de-DE" dirty="0"/>
          </a:p>
          <a:p>
            <a:pPr>
              <a:buFont typeface="+mj-lt"/>
              <a:buAutoNum type="arabicPeriod"/>
            </a:pPr>
            <a:r>
              <a:rPr lang="de-DE" dirty="0"/>
              <a:t>Adressauswahl: Wenn ein Gerät mehrere Adressen hat, gibt es Regeln zur Auswahl der besten Adresse für die Kommunikation (definiert in RFC 6724).</a:t>
            </a:r>
          </a:p>
          <a:p>
            <a:r>
              <a:rPr lang="de-DE" dirty="0">
                <a:hlinkClick r:id="rId2"/>
              </a:rPr>
              <a:t>https://datatracker.ietf.org/doc/html/rfc6724</a:t>
            </a:r>
            <a:endParaRPr lang="de-DE" dirty="0"/>
          </a:p>
          <a:p>
            <a:endParaRPr lang="de-DE" dirty="0"/>
          </a:p>
          <a:p>
            <a:pPr marL="342900" indent="-342900">
              <a:buFont typeface="+mj-lt"/>
              <a:buAutoNum type="arabicPeriod" startAt="4"/>
            </a:pPr>
            <a:r>
              <a:rPr lang="de-DE" dirty="0"/>
              <a:t>Abkürzungen: IPv6-Adressen können abgekürzt werden, indem führende Nullen in einem Block weggelassen werden und aufeinanderfolgende Blöcke von Nullen durch :: ersetzt werden (nur einmal pro Adresse).</a:t>
            </a:r>
          </a:p>
          <a:p>
            <a:pPr>
              <a:buFont typeface="+mj-lt"/>
              <a:buAutoNum type="arabicPeriod" startAt="4"/>
            </a:pPr>
            <a:endParaRPr lang="de-DE" dirty="0"/>
          </a:p>
          <a:p>
            <a:r>
              <a:rPr lang="de-DE" dirty="0"/>
              <a:t>Beispiel für Abkürzung: 2001:0db8:0000:0000:0000:0000:0000:0001 kann abgekürzt werden zu 2001:db8::1</a:t>
            </a:r>
          </a:p>
        </p:txBody>
      </p:sp>
    </p:spTree>
    <p:extLst>
      <p:ext uri="{BB962C8B-B14F-4D97-AF65-F5344CB8AC3E}">
        <p14:creationId xmlns:p14="http://schemas.microsoft.com/office/powerpoint/2010/main" val="300683983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5987D6-A911-16B2-6ABC-6A0376BD0BA6}"/>
            </a:ext>
          </a:extLst>
        </p:cNvPr>
        <p:cNvGrpSpPr/>
        <p:nvPr/>
      </p:nvGrpSpPr>
      <p:grpSpPr>
        <a:xfrm>
          <a:off x="0" y="0"/>
          <a:ext cx="0" cy="0"/>
          <a:chOff x="0" y="0"/>
          <a:chExt cx="0" cy="0"/>
        </a:xfrm>
      </p:grpSpPr>
      <p:sp>
        <p:nvSpPr>
          <p:cNvPr id="3" name="Textfeld 2">
            <a:extLst>
              <a:ext uri="{FF2B5EF4-FFF2-40B4-BE49-F238E27FC236}">
                <a16:creationId xmlns:a16="http://schemas.microsoft.com/office/drawing/2014/main" id="{A104FBD1-2AC7-03AA-E5D1-CD8DA110FCE7}"/>
              </a:ext>
            </a:extLst>
          </p:cNvPr>
          <p:cNvSpPr txBox="1"/>
          <p:nvPr/>
        </p:nvSpPr>
        <p:spPr>
          <a:xfrm>
            <a:off x="1812304" y="2002353"/>
            <a:ext cx="6150988" cy="369332"/>
          </a:xfrm>
          <a:prstGeom prst="rect">
            <a:avLst/>
          </a:prstGeom>
          <a:noFill/>
        </p:spPr>
        <p:txBody>
          <a:bodyPr wrap="square">
            <a:spAutoFit/>
          </a:bodyPr>
          <a:lstStyle/>
          <a:p>
            <a:r>
              <a:rPr lang="de-DE" dirty="0">
                <a:highlight>
                  <a:srgbClr val="FFFF00"/>
                </a:highlight>
              </a:rPr>
              <a:t>2001:0db8:0000:0000</a:t>
            </a:r>
            <a:r>
              <a:rPr lang="de-DE" dirty="0"/>
              <a:t>:</a:t>
            </a:r>
            <a:r>
              <a:rPr lang="de-DE" dirty="0">
                <a:highlight>
                  <a:srgbClr val="00FF00"/>
                </a:highlight>
              </a:rPr>
              <a:t>0000:0000:0000:0001</a:t>
            </a:r>
          </a:p>
        </p:txBody>
      </p:sp>
      <p:sp>
        <p:nvSpPr>
          <p:cNvPr id="4" name="Textfeld 3">
            <a:extLst>
              <a:ext uri="{FF2B5EF4-FFF2-40B4-BE49-F238E27FC236}">
                <a16:creationId xmlns:a16="http://schemas.microsoft.com/office/drawing/2014/main" id="{634E5406-081D-D4DE-D63D-391B0D4F2DC7}"/>
              </a:ext>
            </a:extLst>
          </p:cNvPr>
          <p:cNvSpPr txBox="1"/>
          <p:nvPr/>
        </p:nvSpPr>
        <p:spPr>
          <a:xfrm>
            <a:off x="4355184" y="2582944"/>
            <a:ext cx="1828800" cy="369332"/>
          </a:xfrm>
          <a:prstGeom prst="rect">
            <a:avLst/>
          </a:prstGeom>
          <a:noFill/>
        </p:spPr>
        <p:txBody>
          <a:bodyPr wrap="square" rtlCol="0">
            <a:spAutoFit/>
          </a:bodyPr>
          <a:lstStyle/>
          <a:p>
            <a:r>
              <a:rPr lang="de-DE" dirty="0">
                <a:highlight>
                  <a:srgbClr val="00FF00"/>
                </a:highlight>
              </a:rPr>
              <a:t>Interface-ID</a:t>
            </a:r>
          </a:p>
        </p:txBody>
      </p:sp>
      <p:sp>
        <p:nvSpPr>
          <p:cNvPr id="5" name="Textfeld 4">
            <a:extLst>
              <a:ext uri="{FF2B5EF4-FFF2-40B4-BE49-F238E27FC236}">
                <a16:creationId xmlns:a16="http://schemas.microsoft.com/office/drawing/2014/main" id="{2A707250-BB17-C609-7D56-B2ADA45CBC2B}"/>
              </a:ext>
            </a:extLst>
          </p:cNvPr>
          <p:cNvSpPr txBox="1"/>
          <p:nvPr/>
        </p:nvSpPr>
        <p:spPr>
          <a:xfrm>
            <a:off x="2271860" y="2573516"/>
            <a:ext cx="1828800" cy="369332"/>
          </a:xfrm>
          <a:prstGeom prst="rect">
            <a:avLst/>
          </a:prstGeom>
          <a:noFill/>
        </p:spPr>
        <p:txBody>
          <a:bodyPr wrap="square" rtlCol="0">
            <a:spAutoFit/>
          </a:bodyPr>
          <a:lstStyle/>
          <a:p>
            <a:r>
              <a:rPr lang="de-DE" dirty="0">
                <a:highlight>
                  <a:srgbClr val="FFFF00"/>
                </a:highlight>
              </a:rPr>
              <a:t>Network-ID</a:t>
            </a:r>
          </a:p>
        </p:txBody>
      </p:sp>
      <p:sp>
        <p:nvSpPr>
          <p:cNvPr id="6" name="Textfeld 5">
            <a:extLst>
              <a:ext uri="{FF2B5EF4-FFF2-40B4-BE49-F238E27FC236}">
                <a16:creationId xmlns:a16="http://schemas.microsoft.com/office/drawing/2014/main" id="{5FE353BF-CBA2-876B-C6A7-E2F4D0E6CDDA}"/>
              </a:ext>
            </a:extLst>
          </p:cNvPr>
          <p:cNvSpPr txBox="1"/>
          <p:nvPr/>
        </p:nvSpPr>
        <p:spPr>
          <a:xfrm>
            <a:off x="2205872" y="3186260"/>
            <a:ext cx="1527142" cy="646331"/>
          </a:xfrm>
          <a:prstGeom prst="rect">
            <a:avLst/>
          </a:prstGeom>
          <a:noFill/>
        </p:spPr>
        <p:txBody>
          <a:bodyPr wrap="square" rtlCol="0">
            <a:spAutoFit/>
          </a:bodyPr>
          <a:lstStyle/>
          <a:p>
            <a:r>
              <a:rPr lang="de-DE" dirty="0" err="1"/>
              <a:t>Prefix</a:t>
            </a:r>
            <a:endParaRPr lang="de-DE" dirty="0"/>
          </a:p>
          <a:p>
            <a:r>
              <a:rPr lang="de-DE" dirty="0"/>
              <a:t>Präfix</a:t>
            </a:r>
          </a:p>
        </p:txBody>
      </p:sp>
      <p:sp>
        <p:nvSpPr>
          <p:cNvPr id="7" name="Textfeld 6">
            <a:extLst>
              <a:ext uri="{FF2B5EF4-FFF2-40B4-BE49-F238E27FC236}">
                <a16:creationId xmlns:a16="http://schemas.microsoft.com/office/drawing/2014/main" id="{EBD8D125-D98F-0420-6428-F827A615EDAB}"/>
              </a:ext>
            </a:extLst>
          </p:cNvPr>
          <p:cNvSpPr txBox="1"/>
          <p:nvPr/>
        </p:nvSpPr>
        <p:spPr>
          <a:xfrm>
            <a:off x="4656842" y="3159664"/>
            <a:ext cx="1527142" cy="369332"/>
          </a:xfrm>
          <a:prstGeom prst="rect">
            <a:avLst/>
          </a:prstGeom>
          <a:noFill/>
        </p:spPr>
        <p:txBody>
          <a:bodyPr wrap="square" rtlCol="0">
            <a:spAutoFit/>
          </a:bodyPr>
          <a:lstStyle/>
          <a:p>
            <a:r>
              <a:rPr lang="de-DE" dirty="0"/>
              <a:t>Suffix</a:t>
            </a:r>
          </a:p>
        </p:txBody>
      </p:sp>
    </p:spTree>
    <p:extLst>
      <p:ext uri="{BB962C8B-B14F-4D97-AF65-F5344CB8AC3E}">
        <p14:creationId xmlns:p14="http://schemas.microsoft.com/office/powerpoint/2010/main" val="387605104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9D9903-DCE0-5767-B941-B2359F2B6B94}"/>
            </a:ext>
          </a:extLst>
        </p:cNvPr>
        <p:cNvGrpSpPr/>
        <p:nvPr/>
      </p:nvGrpSpPr>
      <p:grpSpPr>
        <a:xfrm>
          <a:off x="0" y="0"/>
          <a:ext cx="0" cy="0"/>
          <a:chOff x="0" y="0"/>
          <a:chExt cx="0" cy="0"/>
        </a:xfrm>
      </p:grpSpPr>
      <p:sp>
        <p:nvSpPr>
          <p:cNvPr id="2" name="Textfeld 1">
            <a:extLst>
              <a:ext uri="{FF2B5EF4-FFF2-40B4-BE49-F238E27FC236}">
                <a16:creationId xmlns:a16="http://schemas.microsoft.com/office/drawing/2014/main" id="{B1ADA794-E1BE-A3DE-3481-5D9E4858C556}"/>
              </a:ext>
            </a:extLst>
          </p:cNvPr>
          <p:cNvSpPr txBox="1"/>
          <p:nvPr/>
        </p:nvSpPr>
        <p:spPr>
          <a:xfrm>
            <a:off x="1775520" y="764704"/>
            <a:ext cx="6795542" cy="2308324"/>
          </a:xfrm>
          <a:prstGeom prst="rect">
            <a:avLst/>
          </a:prstGeom>
          <a:noFill/>
        </p:spPr>
        <p:txBody>
          <a:bodyPr wrap="square">
            <a:spAutoFit/>
          </a:bodyPr>
          <a:lstStyle/>
          <a:p>
            <a:r>
              <a:rPr lang="de-DE" dirty="0"/>
              <a:t>Grundlegende Merkmale von IPv6 Multicast-Adressen</a:t>
            </a:r>
          </a:p>
          <a:p>
            <a:r>
              <a:rPr lang="de-DE" dirty="0"/>
              <a:t>:</a:t>
            </a:r>
          </a:p>
          <a:p>
            <a:pPr>
              <a:buFont typeface="+mj-lt"/>
              <a:buAutoNum type="arabicPeriod"/>
            </a:pPr>
            <a:r>
              <a:rPr lang="de-DE" dirty="0"/>
              <a:t>Präfix: Alle IPv6 Multicast-Adressen beginnen mit ff00::/8.</a:t>
            </a:r>
          </a:p>
          <a:p>
            <a:pPr>
              <a:buFont typeface="+mj-lt"/>
              <a:buAutoNum type="arabicPeriod"/>
            </a:pPr>
            <a:endParaRPr lang="de-DE" dirty="0"/>
          </a:p>
          <a:p>
            <a:pPr>
              <a:buFont typeface="+mj-lt"/>
              <a:buAutoNum type="arabicPeriod"/>
            </a:pPr>
            <a:r>
              <a:rPr lang="de-DE" dirty="0"/>
              <a:t>Struktur: ff&lt;</a:t>
            </a:r>
            <a:r>
              <a:rPr lang="de-DE" dirty="0" err="1"/>
              <a:t>flags</a:t>
            </a:r>
            <a:r>
              <a:rPr lang="de-DE" dirty="0"/>
              <a:t>&gt;&lt;</a:t>
            </a:r>
            <a:r>
              <a:rPr lang="de-DE" dirty="0" err="1"/>
              <a:t>scope</a:t>
            </a:r>
            <a:r>
              <a:rPr lang="de-DE" dirty="0"/>
              <a:t>&gt;:&lt;</a:t>
            </a:r>
            <a:r>
              <a:rPr lang="de-DE" dirty="0" err="1"/>
              <a:t>group-id</a:t>
            </a:r>
            <a:r>
              <a:rPr lang="de-DE" dirty="0"/>
              <a:t>&gt; </a:t>
            </a:r>
          </a:p>
          <a:p>
            <a:pPr marL="742950" lvl="1" indent="-285750">
              <a:buFont typeface="+mj-lt"/>
              <a:buAutoNum type="arabicPeriod"/>
            </a:pPr>
            <a:r>
              <a:rPr lang="de-DE" dirty="0" err="1"/>
              <a:t>flags</a:t>
            </a:r>
            <a:r>
              <a:rPr lang="de-DE" dirty="0"/>
              <a:t>: 4 Bits für Flags</a:t>
            </a:r>
          </a:p>
          <a:p>
            <a:pPr marL="742950" lvl="1" indent="-285750">
              <a:buFont typeface="+mj-lt"/>
              <a:buAutoNum type="arabicPeriod"/>
            </a:pPr>
            <a:r>
              <a:rPr lang="de-DE" dirty="0" err="1"/>
              <a:t>scope</a:t>
            </a:r>
            <a:r>
              <a:rPr lang="de-DE" dirty="0"/>
              <a:t>: 4 Bits für den Gültigkeitsbereich</a:t>
            </a:r>
          </a:p>
          <a:p>
            <a:pPr marL="742950" lvl="1" indent="-285750">
              <a:buFont typeface="+mj-lt"/>
              <a:buAutoNum type="arabicPeriod"/>
            </a:pPr>
            <a:r>
              <a:rPr lang="de-DE" dirty="0" err="1"/>
              <a:t>group-id</a:t>
            </a:r>
            <a:r>
              <a:rPr lang="de-DE" dirty="0"/>
              <a:t>: 112 Bits für die Gruppenidentifikation</a:t>
            </a:r>
          </a:p>
        </p:txBody>
      </p:sp>
      <p:pic>
        <p:nvPicPr>
          <p:cNvPr id="3" name="Grafik 2">
            <a:extLst>
              <a:ext uri="{FF2B5EF4-FFF2-40B4-BE49-F238E27FC236}">
                <a16:creationId xmlns:a16="http://schemas.microsoft.com/office/drawing/2014/main" id="{9937C904-7D91-3BC8-DA80-202EAE59A9E9}"/>
              </a:ext>
            </a:extLst>
          </p:cNvPr>
          <p:cNvPicPr>
            <a:picLocks noChangeAspect="1"/>
          </p:cNvPicPr>
          <p:nvPr/>
        </p:nvPicPr>
        <p:blipFill>
          <a:blip r:embed="rId2"/>
          <a:stretch>
            <a:fillRect/>
          </a:stretch>
        </p:blipFill>
        <p:spPr>
          <a:xfrm>
            <a:off x="3695365" y="3717032"/>
            <a:ext cx="4801270" cy="2534004"/>
          </a:xfrm>
          <a:prstGeom prst="rect">
            <a:avLst/>
          </a:prstGeom>
        </p:spPr>
      </p:pic>
      <mc:AlternateContent xmlns:mc="http://schemas.openxmlformats.org/markup-compatibility/2006">
        <mc:Choice xmlns:p14="http://schemas.microsoft.com/office/powerpoint/2010/main" Requires="p14">
          <p:contentPart p14:bwMode="auto" r:id="rId3">
            <p14:nvContentPartPr>
              <p14:cNvPr id="4" name="Freihand 3">
                <a:extLst>
                  <a:ext uri="{FF2B5EF4-FFF2-40B4-BE49-F238E27FC236}">
                    <a16:creationId xmlns:a16="http://schemas.microsoft.com/office/drawing/2014/main" id="{D3A94808-36FA-8A98-6255-44548996C845}"/>
                  </a:ext>
                </a:extLst>
              </p14:cNvPr>
              <p14:cNvContentPartPr/>
              <p14:nvPr/>
            </p14:nvContentPartPr>
            <p14:xfrm>
              <a:off x="3923087" y="4236969"/>
              <a:ext cx="183600" cy="360"/>
            </p14:xfrm>
          </p:contentPart>
        </mc:Choice>
        <mc:Fallback>
          <p:pic>
            <p:nvPicPr>
              <p:cNvPr id="4" name="Freihand 3">
                <a:extLst>
                  <a:ext uri="{FF2B5EF4-FFF2-40B4-BE49-F238E27FC236}">
                    <a16:creationId xmlns:a16="http://schemas.microsoft.com/office/drawing/2014/main" id="{D3A94808-36FA-8A98-6255-44548996C845}"/>
                  </a:ext>
                </a:extLst>
              </p:cNvPr>
              <p:cNvPicPr/>
              <p:nvPr/>
            </p:nvPicPr>
            <p:blipFill>
              <a:blip r:embed="rId4"/>
              <a:stretch>
                <a:fillRect/>
              </a:stretch>
            </p:blipFill>
            <p:spPr>
              <a:xfrm>
                <a:off x="3869087" y="4128969"/>
                <a:ext cx="291240" cy="21600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5" name="Freihand 4">
                <a:extLst>
                  <a:ext uri="{FF2B5EF4-FFF2-40B4-BE49-F238E27FC236}">
                    <a16:creationId xmlns:a16="http://schemas.microsoft.com/office/drawing/2014/main" id="{12C3FEBE-76DC-1E94-D776-DE92C1761395}"/>
                  </a:ext>
                </a:extLst>
              </p14:cNvPr>
              <p14:cNvContentPartPr/>
              <p14:nvPr/>
            </p14:nvContentPartPr>
            <p14:xfrm>
              <a:off x="3696287" y="3837009"/>
              <a:ext cx="181800" cy="360"/>
            </p14:xfrm>
          </p:contentPart>
        </mc:Choice>
        <mc:Fallback>
          <p:pic>
            <p:nvPicPr>
              <p:cNvPr id="5" name="Freihand 4">
                <a:extLst>
                  <a:ext uri="{FF2B5EF4-FFF2-40B4-BE49-F238E27FC236}">
                    <a16:creationId xmlns:a16="http://schemas.microsoft.com/office/drawing/2014/main" id="{12C3FEBE-76DC-1E94-D776-DE92C1761395}"/>
                  </a:ext>
                </a:extLst>
              </p:cNvPr>
              <p:cNvPicPr/>
              <p:nvPr/>
            </p:nvPicPr>
            <p:blipFill>
              <a:blip r:embed="rId6"/>
              <a:stretch>
                <a:fillRect/>
              </a:stretch>
            </p:blipFill>
            <p:spPr>
              <a:xfrm>
                <a:off x="3642287" y="3729009"/>
                <a:ext cx="289440" cy="21600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6" name="Freihand 5">
                <a:extLst>
                  <a:ext uri="{FF2B5EF4-FFF2-40B4-BE49-F238E27FC236}">
                    <a16:creationId xmlns:a16="http://schemas.microsoft.com/office/drawing/2014/main" id="{28D59AA9-1724-1503-99E3-5CF2DB1971A5}"/>
                  </a:ext>
                </a:extLst>
              </p14:cNvPr>
              <p14:cNvContentPartPr/>
              <p14:nvPr/>
            </p14:nvContentPartPr>
            <p14:xfrm>
              <a:off x="6642887" y="1485129"/>
              <a:ext cx="133920" cy="9000"/>
            </p14:xfrm>
          </p:contentPart>
        </mc:Choice>
        <mc:Fallback>
          <p:pic>
            <p:nvPicPr>
              <p:cNvPr id="6" name="Freihand 5">
                <a:extLst>
                  <a:ext uri="{FF2B5EF4-FFF2-40B4-BE49-F238E27FC236}">
                    <a16:creationId xmlns:a16="http://schemas.microsoft.com/office/drawing/2014/main" id="{28D59AA9-1724-1503-99E3-5CF2DB1971A5}"/>
                  </a:ext>
                </a:extLst>
              </p:cNvPr>
              <p:cNvPicPr/>
              <p:nvPr/>
            </p:nvPicPr>
            <p:blipFill>
              <a:blip r:embed="rId8"/>
              <a:stretch>
                <a:fillRect/>
              </a:stretch>
            </p:blipFill>
            <p:spPr>
              <a:xfrm>
                <a:off x="6588887" y="1377489"/>
                <a:ext cx="241560" cy="22464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7" name="Freihand 6">
                <a:extLst>
                  <a:ext uri="{FF2B5EF4-FFF2-40B4-BE49-F238E27FC236}">
                    <a16:creationId xmlns:a16="http://schemas.microsoft.com/office/drawing/2014/main" id="{08D2ABF3-3936-F312-E057-256C42C38936}"/>
                  </a:ext>
                </a:extLst>
              </p14:cNvPr>
              <p14:cNvContentPartPr/>
              <p14:nvPr/>
            </p14:nvContentPartPr>
            <p14:xfrm>
              <a:off x="4546967" y="4180089"/>
              <a:ext cx="236880" cy="57240"/>
            </p14:xfrm>
          </p:contentPart>
        </mc:Choice>
        <mc:Fallback>
          <p:pic>
            <p:nvPicPr>
              <p:cNvPr id="7" name="Freihand 6">
                <a:extLst>
                  <a:ext uri="{FF2B5EF4-FFF2-40B4-BE49-F238E27FC236}">
                    <a16:creationId xmlns:a16="http://schemas.microsoft.com/office/drawing/2014/main" id="{08D2ABF3-3936-F312-E057-256C42C38936}"/>
                  </a:ext>
                </a:extLst>
              </p:cNvPr>
              <p:cNvPicPr/>
              <p:nvPr/>
            </p:nvPicPr>
            <p:blipFill>
              <a:blip r:embed="rId10"/>
              <a:stretch>
                <a:fillRect/>
              </a:stretch>
            </p:blipFill>
            <p:spPr>
              <a:xfrm>
                <a:off x="4493327" y="4072089"/>
                <a:ext cx="344520" cy="27288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8" name="Freihand 7">
                <a:extLst>
                  <a:ext uri="{FF2B5EF4-FFF2-40B4-BE49-F238E27FC236}">
                    <a16:creationId xmlns:a16="http://schemas.microsoft.com/office/drawing/2014/main" id="{E9ECABF4-A77E-32F1-4864-2B54845A8894}"/>
                  </a:ext>
                </a:extLst>
              </p14:cNvPr>
              <p14:cNvContentPartPr/>
              <p14:nvPr/>
            </p14:nvContentPartPr>
            <p14:xfrm>
              <a:off x="4849367" y="4236969"/>
              <a:ext cx="313920" cy="360"/>
            </p14:xfrm>
          </p:contentPart>
        </mc:Choice>
        <mc:Fallback>
          <p:pic>
            <p:nvPicPr>
              <p:cNvPr id="8" name="Freihand 7">
                <a:extLst>
                  <a:ext uri="{FF2B5EF4-FFF2-40B4-BE49-F238E27FC236}">
                    <a16:creationId xmlns:a16="http://schemas.microsoft.com/office/drawing/2014/main" id="{E9ECABF4-A77E-32F1-4864-2B54845A8894}"/>
                  </a:ext>
                </a:extLst>
              </p:cNvPr>
              <p:cNvPicPr/>
              <p:nvPr/>
            </p:nvPicPr>
            <p:blipFill>
              <a:blip r:embed="rId12"/>
              <a:stretch>
                <a:fillRect/>
              </a:stretch>
            </p:blipFill>
            <p:spPr>
              <a:xfrm>
                <a:off x="4795367" y="4128969"/>
                <a:ext cx="421560" cy="21600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10" name="Freihand 9">
                <a:extLst>
                  <a:ext uri="{FF2B5EF4-FFF2-40B4-BE49-F238E27FC236}">
                    <a16:creationId xmlns:a16="http://schemas.microsoft.com/office/drawing/2014/main" id="{527ACDCD-D144-270C-B218-C8DBA28FA749}"/>
                  </a:ext>
                </a:extLst>
              </p14:cNvPr>
              <p14:cNvContentPartPr/>
              <p14:nvPr/>
            </p14:nvContentPartPr>
            <p14:xfrm>
              <a:off x="3698087" y="4767969"/>
              <a:ext cx="2703240" cy="16560"/>
            </p14:xfrm>
          </p:contentPart>
        </mc:Choice>
        <mc:Fallback>
          <p:pic>
            <p:nvPicPr>
              <p:cNvPr id="10" name="Freihand 9">
                <a:extLst>
                  <a:ext uri="{FF2B5EF4-FFF2-40B4-BE49-F238E27FC236}">
                    <a16:creationId xmlns:a16="http://schemas.microsoft.com/office/drawing/2014/main" id="{527ACDCD-D144-270C-B218-C8DBA28FA749}"/>
                  </a:ext>
                </a:extLst>
              </p:cNvPr>
              <p:cNvPicPr/>
              <p:nvPr/>
            </p:nvPicPr>
            <p:blipFill>
              <a:blip r:embed="rId14"/>
              <a:stretch>
                <a:fillRect/>
              </a:stretch>
            </p:blipFill>
            <p:spPr>
              <a:xfrm>
                <a:off x="3644087" y="4659969"/>
                <a:ext cx="2810880" cy="232200"/>
              </a:xfrm>
              <a:prstGeom prst="rect">
                <a:avLst/>
              </a:prstGeom>
            </p:spPr>
          </p:pic>
        </mc:Fallback>
      </mc:AlternateContent>
      <mc:AlternateContent xmlns:mc="http://schemas.openxmlformats.org/markup-compatibility/2006">
        <mc:Choice xmlns:p14="http://schemas.microsoft.com/office/powerpoint/2010/main" Requires="p14">
          <p:contentPart p14:bwMode="auto" r:id="rId15">
            <p14:nvContentPartPr>
              <p14:cNvPr id="11" name="Freihand 10">
                <a:extLst>
                  <a:ext uri="{FF2B5EF4-FFF2-40B4-BE49-F238E27FC236}">
                    <a16:creationId xmlns:a16="http://schemas.microsoft.com/office/drawing/2014/main" id="{00DDC60D-1884-2956-CF3E-C60409699149}"/>
                  </a:ext>
                </a:extLst>
              </p14:cNvPr>
              <p14:cNvContentPartPr/>
              <p14:nvPr/>
            </p14:nvContentPartPr>
            <p14:xfrm>
              <a:off x="3673607" y="5194209"/>
              <a:ext cx="1643760" cy="70560"/>
            </p14:xfrm>
          </p:contentPart>
        </mc:Choice>
        <mc:Fallback>
          <p:pic>
            <p:nvPicPr>
              <p:cNvPr id="11" name="Freihand 10">
                <a:extLst>
                  <a:ext uri="{FF2B5EF4-FFF2-40B4-BE49-F238E27FC236}">
                    <a16:creationId xmlns:a16="http://schemas.microsoft.com/office/drawing/2014/main" id="{00DDC60D-1884-2956-CF3E-C60409699149}"/>
                  </a:ext>
                </a:extLst>
              </p:cNvPr>
              <p:cNvPicPr/>
              <p:nvPr/>
            </p:nvPicPr>
            <p:blipFill>
              <a:blip r:embed="rId16"/>
              <a:stretch>
                <a:fillRect/>
              </a:stretch>
            </p:blipFill>
            <p:spPr>
              <a:xfrm>
                <a:off x="3619967" y="5086569"/>
                <a:ext cx="1751400" cy="286200"/>
              </a:xfrm>
              <a:prstGeom prst="rect">
                <a:avLst/>
              </a:prstGeom>
            </p:spPr>
          </p:pic>
        </mc:Fallback>
      </mc:AlternateContent>
    </p:spTree>
    <p:extLst>
      <p:ext uri="{BB962C8B-B14F-4D97-AF65-F5344CB8AC3E}">
        <p14:creationId xmlns:p14="http://schemas.microsoft.com/office/powerpoint/2010/main" val="284502645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feld 2">
            <a:extLst>
              <a:ext uri="{FF2B5EF4-FFF2-40B4-BE49-F238E27FC236}">
                <a16:creationId xmlns:a16="http://schemas.microsoft.com/office/drawing/2014/main" id="{6CBF914B-9BC3-9D4A-9D3A-19830C93828B}"/>
              </a:ext>
            </a:extLst>
          </p:cNvPr>
          <p:cNvSpPr txBox="1"/>
          <p:nvPr/>
        </p:nvSpPr>
        <p:spPr>
          <a:xfrm>
            <a:off x="1415480" y="1268761"/>
            <a:ext cx="9433048" cy="5078313"/>
          </a:xfrm>
          <a:prstGeom prst="rect">
            <a:avLst/>
          </a:prstGeom>
          <a:noFill/>
        </p:spPr>
        <p:txBody>
          <a:bodyPr wrap="square">
            <a:spAutoFit/>
          </a:bodyPr>
          <a:lstStyle/>
          <a:p>
            <a:r>
              <a:rPr lang="de-DE" dirty="0"/>
              <a:t>Beispiele für Multicast-Adressen:</a:t>
            </a:r>
          </a:p>
          <a:p>
            <a:endParaRPr lang="de-DE" dirty="0"/>
          </a:p>
          <a:p>
            <a:pPr>
              <a:buFont typeface="+mj-lt"/>
              <a:buAutoNum type="arabicPeriod"/>
            </a:pPr>
            <a:r>
              <a:rPr lang="de-DE" dirty="0"/>
              <a:t>All-Nodes Link-</a:t>
            </a:r>
            <a:r>
              <a:rPr lang="de-DE" dirty="0" err="1"/>
              <a:t>Local</a:t>
            </a:r>
            <a:r>
              <a:rPr lang="de-DE" dirty="0"/>
              <a:t> Multicast-Adresse: ff02::1 Diese Adresse erreicht alle Knoten im lokalen Netzwerksegment.</a:t>
            </a:r>
          </a:p>
          <a:p>
            <a:pPr>
              <a:buFont typeface="+mj-lt"/>
              <a:buAutoNum type="arabicPeriod"/>
            </a:pPr>
            <a:endParaRPr lang="de-DE" dirty="0"/>
          </a:p>
          <a:p>
            <a:pPr>
              <a:buFont typeface="+mj-lt"/>
              <a:buAutoNum type="arabicPeriod"/>
            </a:pPr>
            <a:r>
              <a:rPr lang="de-DE" dirty="0"/>
              <a:t>All-Routers Link-</a:t>
            </a:r>
            <a:r>
              <a:rPr lang="de-DE" dirty="0" err="1"/>
              <a:t>Local</a:t>
            </a:r>
            <a:r>
              <a:rPr lang="de-DE" dirty="0"/>
              <a:t> Multicast-Adresse: ff02::</a:t>
            </a:r>
            <a:r>
              <a:rPr lang="de-DE" dirty="0">
                <a:highlight>
                  <a:srgbClr val="00FF00"/>
                </a:highlight>
              </a:rPr>
              <a:t>2</a:t>
            </a:r>
            <a:r>
              <a:rPr lang="de-DE" dirty="0"/>
              <a:t> Diese Adresse erreicht alle Router im lokalen Netzwerksegment.</a:t>
            </a:r>
          </a:p>
          <a:p>
            <a:pPr>
              <a:buFont typeface="+mj-lt"/>
              <a:buAutoNum type="arabicPeriod"/>
            </a:pPr>
            <a:endParaRPr lang="de-DE" dirty="0"/>
          </a:p>
          <a:p>
            <a:pPr>
              <a:buFont typeface="+mj-lt"/>
              <a:buAutoNum type="arabicPeriod"/>
            </a:pPr>
            <a:r>
              <a:rPr lang="de-DE" dirty="0" err="1"/>
              <a:t>Solicited</a:t>
            </a:r>
            <a:r>
              <a:rPr lang="de-DE" dirty="0"/>
              <a:t>-Node Multicast-Adresse: ff02::1:ff</a:t>
            </a:r>
            <a:r>
              <a:rPr lang="de-DE" dirty="0">
                <a:highlight>
                  <a:srgbClr val="FFFF00"/>
                </a:highlight>
              </a:rPr>
              <a:t>00:0</a:t>
            </a:r>
            <a:r>
              <a:rPr lang="de-DE" dirty="0"/>
              <a:t>/104 Diese Adresse wird für die Nachbarerkennung verwendet. Die letzten 24 Bits werden aus der entsprechenden </a:t>
            </a:r>
            <a:r>
              <a:rPr lang="de-DE" dirty="0" err="1"/>
              <a:t>Unicast</a:t>
            </a:r>
            <a:r>
              <a:rPr lang="de-DE" dirty="0"/>
              <a:t>-Adresse kopiert. Beispiel: Für die </a:t>
            </a:r>
            <a:r>
              <a:rPr lang="de-DE" dirty="0" err="1"/>
              <a:t>Unicast</a:t>
            </a:r>
            <a:r>
              <a:rPr lang="de-DE" dirty="0"/>
              <a:t>-Adresse 2001:db8::00</a:t>
            </a:r>
            <a:r>
              <a:rPr lang="de-DE" dirty="0">
                <a:highlight>
                  <a:srgbClr val="FFFF00"/>
                </a:highlight>
              </a:rPr>
              <a:t>a1:</a:t>
            </a:r>
            <a:r>
              <a:rPr lang="de-DE" dirty="0"/>
              <a:t>1234 wäre die </a:t>
            </a:r>
            <a:r>
              <a:rPr lang="de-DE" dirty="0" err="1"/>
              <a:t>Solicited</a:t>
            </a:r>
            <a:r>
              <a:rPr lang="de-DE" dirty="0"/>
              <a:t>-Node Multicast-Adresse: ff02::1:ff</a:t>
            </a:r>
            <a:r>
              <a:rPr lang="de-DE" dirty="0">
                <a:highlight>
                  <a:srgbClr val="FFFF00"/>
                </a:highlight>
              </a:rPr>
              <a:t>a1</a:t>
            </a:r>
            <a:r>
              <a:rPr lang="de-DE" dirty="0"/>
              <a:t>:1234</a:t>
            </a:r>
          </a:p>
          <a:p>
            <a:pPr>
              <a:buFont typeface="+mj-lt"/>
              <a:buAutoNum type="arabicPeriod"/>
            </a:pPr>
            <a:endParaRPr lang="de-DE" dirty="0"/>
          </a:p>
          <a:p>
            <a:pPr>
              <a:buFont typeface="+mj-lt"/>
              <a:buAutoNum type="arabicPeriod"/>
            </a:pPr>
            <a:r>
              <a:rPr lang="de-DE" dirty="0"/>
              <a:t>IPv6 Multicast-Adresse für alle DHCP-Server: ff05::1:3 Diese Site-</a:t>
            </a:r>
            <a:r>
              <a:rPr lang="de-DE" dirty="0" err="1"/>
              <a:t>Local</a:t>
            </a:r>
            <a:r>
              <a:rPr lang="de-DE" dirty="0"/>
              <a:t> Multicast-Adresse erreicht alle DHCP-Server in der lokalen Site.</a:t>
            </a:r>
          </a:p>
          <a:p>
            <a:pPr>
              <a:buFont typeface="+mj-lt"/>
              <a:buAutoNum type="arabicPeriod"/>
            </a:pPr>
            <a:endParaRPr lang="de-DE" dirty="0"/>
          </a:p>
          <a:p>
            <a:pPr>
              <a:buFont typeface="+mj-lt"/>
              <a:buAutoNum type="arabicPeriod"/>
            </a:pPr>
            <a:r>
              <a:rPr lang="de-DE" dirty="0"/>
              <a:t>IPv6 Multicast-Adresse für NTP-Server: ff0e::101 Diese globale Multicast-Adresse ist für NTP (Network Time Protocol) Server reserviert.</a:t>
            </a:r>
          </a:p>
        </p:txBody>
      </p:sp>
      <mc:AlternateContent xmlns:mc="http://schemas.openxmlformats.org/markup-compatibility/2006">
        <mc:Choice xmlns:p14="http://schemas.microsoft.com/office/powerpoint/2010/main" Requires="p14">
          <p:contentPart p14:bwMode="auto" r:id="rId2">
            <p14:nvContentPartPr>
              <p14:cNvPr id="2" name="Freihand 1">
                <a:extLst>
                  <a:ext uri="{FF2B5EF4-FFF2-40B4-BE49-F238E27FC236}">
                    <a16:creationId xmlns:a16="http://schemas.microsoft.com/office/drawing/2014/main" id="{98E7386A-C834-020E-96BE-09880C0BB97F}"/>
                  </a:ext>
                </a:extLst>
              </p14:cNvPr>
              <p14:cNvContentPartPr/>
              <p14:nvPr/>
            </p14:nvContentPartPr>
            <p14:xfrm>
              <a:off x="5584487" y="2008209"/>
              <a:ext cx="152640" cy="7920"/>
            </p14:xfrm>
          </p:contentPart>
        </mc:Choice>
        <mc:Fallback>
          <p:pic>
            <p:nvPicPr>
              <p:cNvPr id="2" name="Freihand 1">
                <a:extLst>
                  <a:ext uri="{FF2B5EF4-FFF2-40B4-BE49-F238E27FC236}">
                    <a16:creationId xmlns:a16="http://schemas.microsoft.com/office/drawing/2014/main" id="{98E7386A-C834-020E-96BE-09880C0BB97F}"/>
                  </a:ext>
                </a:extLst>
              </p:cNvPr>
              <p:cNvPicPr/>
              <p:nvPr/>
            </p:nvPicPr>
            <p:blipFill>
              <a:blip r:embed="rId3"/>
              <a:stretch>
                <a:fillRect/>
              </a:stretch>
            </p:blipFill>
            <p:spPr>
              <a:xfrm>
                <a:off x="5530487" y="1900209"/>
                <a:ext cx="260280" cy="22356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4" name="Freihand 3">
                <a:extLst>
                  <a:ext uri="{FF2B5EF4-FFF2-40B4-BE49-F238E27FC236}">
                    <a16:creationId xmlns:a16="http://schemas.microsoft.com/office/drawing/2014/main" id="{65866BD2-EA9D-D49E-65A0-06160DB51FC3}"/>
                  </a:ext>
                </a:extLst>
              </p14:cNvPr>
              <p14:cNvContentPartPr/>
              <p14:nvPr/>
            </p14:nvContentPartPr>
            <p14:xfrm>
              <a:off x="5943407" y="1983729"/>
              <a:ext cx="360" cy="360"/>
            </p14:xfrm>
          </p:contentPart>
        </mc:Choice>
        <mc:Fallback>
          <p:pic>
            <p:nvPicPr>
              <p:cNvPr id="4" name="Freihand 3">
                <a:extLst>
                  <a:ext uri="{FF2B5EF4-FFF2-40B4-BE49-F238E27FC236}">
                    <a16:creationId xmlns:a16="http://schemas.microsoft.com/office/drawing/2014/main" id="{65866BD2-EA9D-D49E-65A0-06160DB51FC3}"/>
                  </a:ext>
                </a:extLst>
              </p:cNvPr>
              <p:cNvPicPr/>
              <p:nvPr/>
            </p:nvPicPr>
            <p:blipFill>
              <a:blip r:embed="rId5"/>
              <a:stretch>
                <a:fillRect/>
              </a:stretch>
            </p:blipFill>
            <p:spPr>
              <a:xfrm>
                <a:off x="5889767" y="1875729"/>
                <a:ext cx="108000" cy="216000"/>
              </a:xfrm>
              <a:prstGeom prst="rect">
                <a:avLst/>
              </a:prstGeom>
            </p:spPr>
          </p:pic>
        </mc:Fallback>
      </mc:AlternateContent>
    </p:spTree>
    <p:extLst>
      <p:ext uri="{BB962C8B-B14F-4D97-AF65-F5344CB8AC3E}">
        <p14:creationId xmlns:p14="http://schemas.microsoft.com/office/powerpoint/2010/main" val="193138370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feld 2">
            <a:extLst>
              <a:ext uri="{FF2B5EF4-FFF2-40B4-BE49-F238E27FC236}">
                <a16:creationId xmlns:a16="http://schemas.microsoft.com/office/drawing/2014/main" id="{63E70A3B-087A-96C9-9604-51745478BA97}"/>
              </a:ext>
            </a:extLst>
          </p:cNvPr>
          <p:cNvSpPr txBox="1"/>
          <p:nvPr/>
        </p:nvSpPr>
        <p:spPr>
          <a:xfrm>
            <a:off x="3620938" y="1621160"/>
            <a:ext cx="6651526" cy="3970318"/>
          </a:xfrm>
          <a:prstGeom prst="rect">
            <a:avLst/>
          </a:prstGeom>
          <a:noFill/>
        </p:spPr>
        <p:txBody>
          <a:bodyPr wrap="square">
            <a:spAutoFit/>
          </a:bodyPr>
          <a:lstStyle/>
          <a:p>
            <a:r>
              <a:rPr lang="de-DE" dirty="0"/>
              <a:t>Wichtige Anwendungen von Multicast in IPv6:</a:t>
            </a:r>
          </a:p>
          <a:p>
            <a:endParaRPr lang="de-DE" dirty="0"/>
          </a:p>
          <a:p>
            <a:pPr>
              <a:buFont typeface="+mj-lt"/>
              <a:buAutoNum type="arabicPeriod"/>
            </a:pPr>
            <a:r>
              <a:rPr lang="de-DE" dirty="0" err="1"/>
              <a:t>Neighbor</a:t>
            </a:r>
            <a:r>
              <a:rPr lang="de-DE" dirty="0"/>
              <a:t> Discovery Protocol (NDP): Verwendet Multicast für die Erkennung von Nachbarn und Routern im lokalen Netzwerk.</a:t>
            </a:r>
          </a:p>
          <a:p>
            <a:pPr>
              <a:buFont typeface="+mj-lt"/>
              <a:buAutoNum type="arabicPeriod"/>
            </a:pPr>
            <a:endParaRPr lang="de-DE" dirty="0"/>
          </a:p>
          <a:p>
            <a:pPr>
              <a:buFont typeface="+mj-lt"/>
              <a:buAutoNum type="arabicPeriod"/>
            </a:pPr>
            <a:r>
              <a:rPr lang="de-DE" dirty="0"/>
              <a:t>Gruppenanwendungen: Videokonferenzen, Multiplayer-Spiele oder Softwareverteilung können Multicast für effiziente Datenübertragung nutzen.</a:t>
            </a:r>
          </a:p>
          <a:p>
            <a:pPr>
              <a:buFont typeface="+mj-lt"/>
              <a:buAutoNum type="arabicPeriod"/>
            </a:pPr>
            <a:endParaRPr lang="de-DE" dirty="0"/>
          </a:p>
          <a:p>
            <a:pPr>
              <a:buFont typeface="+mj-lt"/>
              <a:buAutoNum type="arabicPeriod"/>
            </a:pPr>
            <a:r>
              <a:rPr lang="de-DE" dirty="0"/>
              <a:t>Routing-Protokolle: Viele Routing-Protokolle wie OSPFv3 verwenden Multicast zur Kommunikation zwischen Routern.</a:t>
            </a:r>
          </a:p>
          <a:p>
            <a:pPr>
              <a:buFont typeface="+mj-lt"/>
              <a:buAutoNum type="arabicPeriod"/>
            </a:pPr>
            <a:endParaRPr lang="de-DE" dirty="0"/>
          </a:p>
          <a:p>
            <a:pPr>
              <a:buFont typeface="+mj-lt"/>
              <a:buAutoNum type="arabicPeriod"/>
            </a:pPr>
            <a:r>
              <a:rPr lang="de-DE" dirty="0"/>
              <a:t>Service Discovery: Protokolle zur </a:t>
            </a:r>
            <a:r>
              <a:rPr lang="de-DE" dirty="0" err="1"/>
              <a:t>Diensteerkennung</a:t>
            </a:r>
            <a:r>
              <a:rPr lang="de-DE" dirty="0"/>
              <a:t> können Multicast verwenden, um Dienste im Netzwerk zu finden.</a:t>
            </a:r>
          </a:p>
        </p:txBody>
      </p:sp>
      <mc:AlternateContent xmlns:mc="http://schemas.openxmlformats.org/markup-compatibility/2006" xmlns:p14="http://schemas.microsoft.com/office/powerpoint/2010/main">
        <mc:Choice Requires="p14">
          <p:contentPart p14:bwMode="auto" r:id="rId2">
            <p14:nvContentPartPr>
              <p14:cNvPr id="2" name="Freihand 1">
                <a:extLst>
                  <a:ext uri="{FF2B5EF4-FFF2-40B4-BE49-F238E27FC236}">
                    <a16:creationId xmlns:a16="http://schemas.microsoft.com/office/drawing/2014/main" id="{809F4D71-A26F-112B-F17F-E4902DA25FED}"/>
                  </a:ext>
                </a:extLst>
              </p14:cNvPr>
              <p14:cNvContentPartPr/>
              <p14:nvPr/>
            </p14:nvContentPartPr>
            <p14:xfrm>
              <a:off x="6287597" y="1687379"/>
              <a:ext cx="1493280" cy="235440"/>
            </p14:xfrm>
          </p:contentPart>
        </mc:Choice>
        <mc:Fallback xmlns="">
          <p:pic>
            <p:nvPicPr>
              <p:cNvPr id="2" name="Freihand 1">
                <a:extLst>
                  <a:ext uri="{FF2B5EF4-FFF2-40B4-BE49-F238E27FC236}">
                    <a16:creationId xmlns:a16="http://schemas.microsoft.com/office/drawing/2014/main" id="{809F4D71-A26F-112B-F17F-E4902DA25FED}"/>
                  </a:ext>
                </a:extLst>
              </p:cNvPr>
              <p:cNvPicPr/>
              <p:nvPr/>
            </p:nvPicPr>
            <p:blipFill>
              <a:blip r:embed="rId3"/>
              <a:stretch>
                <a:fillRect/>
              </a:stretch>
            </p:blipFill>
            <p:spPr>
              <a:xfrm>
                <a:off x="6233957" y="1579379"/>
                <a:ext cx="1600920" cy="451080"/>
              </a:xfrm>
              <a:prstGeom prst="rect">
                <a:avLst/>
              </a:prstGeom>
            </p:spPr>
          </p:pic>
        </mc:Fallback>
      </mc:AlternateContent>
    </p:spTree>
    <p:extLst>
      <p:ext uri="{BB962C8B-B14F-4D97-AF65-F5344CB8AC3E}">
        <p14:creationId xmlns:p14="http://schemas.microsoft.com/office/powerpoint/2010/main" val="58042348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feld 2">
            <a:extLst>
              <a:ext uri="{FF2B5EF4-FFF2-40B4-BE49-F238E27FC236}">
                <a16:creationId xmlns:a16="http://schemas.microsoft.com/office/drawing/2014/main" id="{6EE10265-B57C-E05A-EEAE-F3ACD9C3BA2C}"/>
              </a:ext>
            </a:extLst>
          </p:cNvPr>
          <p:cNvSpPr txBox="1"/>
          <p:nvPr/>
        </p:nvSpPr>
        <p:spPr>
          <a:xfrm>
            <a:off x="1991544" y="2454412"/>
            <a:ext cx="7011566" cy="2308324"/>
          </a:xfrm>
          <a:prstGeom prst="rect">
            <a:avLst/>
          </a:prstGeom>
          <a:noFill/>
        </p:spPr>
        <p:txBody>
          <a:bodyPr wrap="square">
            <a:spAutoFit/>
          </a:bodyPr>
          <a:lstStyle/>
          <a:p>
            <a:r>
              <a:rPr lang="de-DE" dirty="0"/>
              <a:t>Multicast in IPv6 bietet im Vergleich zu IPv4 einige Vorteile:</a:t>
            </a:r>
          </a:p>
          <a:p>
            <a:endParaRPr lang="de-DE" dirty="0"/>
          </a:p>
          <a:p>
            <a:pPr>
              <a:buFont typeface="Arial" panose="020B0604020202020204" pitchFamily="34" charset="0"/>
              <a:buChar char="•"/>
            </a:pPr>
            <a:r>
              <a:rPr lang="de-DE" dirty="0"/>
              <a:t>Größerer Adressraum für Multicast-Gruppen</a:t>
            </a:r>
          </a:p>
          <a:p>
            <a:pPr>
              <a:buFont typeface="Arial" panose="020B0604020202020204" pitchFamily="34" charset="0"/>
              <a:buChar char="•"/>
            </a:pPr>
            <a:endParaRPr lang="de-DE" dirty="0"/>
          </a:p>
          <a:p>
            <a:pPr>
              <a:buFont typeface="Arial" panose="020B0604020202020204" pitchFamily="34" charset="0"/>
              <a:buChar char="•"/>
            </a:pPr>
            <a:r>
              <a:rPr lang="de-DE" dirty="0"/>
              <a:t>Feinere Kontrolle über den Gültigkeitsbereich (</a:t>
            </a:r>
            <a:r>
              <a:rPr lang="de-DE" dirty="0" err="1"/>
              <a:t>Scope</a:t>
            </a:r>
            <a:r>
              <a:rPr lang="de-DE" dirty="0"/>
              <a:t>) von Multicast-Gruppen</a:t>
            </a:r>
          </a:p>
          <a:p>
            <a:pPr>
              <a:buFont typeface="Arial" panose="020B0604020202020204" pitchFamily="34" charset="0"/>
              <a:buChar char="•"/>
            </a:pPr>
            <a:endParaRPr lang="de-DE" dirty="0"/>
          </a:p>
          <a:p>
            <a:pPr>
              <a:buFont typeface="Arial" panose="020B0604020202020204" pitchFamily="34" charset="0"/>
              <a:buChar char="•"/>
            </a:pPr>
            <a:r>
              <a:rPr lang="de-DE" dirty="0"/>
              <a:t>Verbesserte Effizienz durch den Einsatz von </a:t>
            </a:r>
            <a:r>
              <a:rPr lang="de-DE" dirty="0" err="1"/>
              <a:t>Scoped</a:t>
            </a:r>
            <a:r>
              <a:rPr lang="de-DE" dirty="0"/>
              <a:t> Multicast-Adressen</a:t>
            </a:r>
          </a:p>
        </p:txBody>
      </p:sp>
    </p:spTree>
    <p:extLst>
      <p:ext uri="{BB962C8B-B14F-4D97-AF65-F5344CB8AC3E}">
        <p14:creationId xmlns:p14="http://schemas.microsoft.com/office/powerpoint/2010/main" val="206055805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feld 2">
            <a:extLst>
              <a:ext uri="{FF2B5EF4-FFF2-40B4-BE49-F238E27FC236}">
                <a16:creationId xmlns:a16="http://schemas.microsoft.com/office/drawing/2014/main" id="{0F172CA6-8808-CC75-C1E9-6003C55077A2}"/>
              </a:ext>
            </a:extLst>
          </p:cNvPr>
          <p:cNvSpPr txBox="1"/>
          <p:nvPr/>
        </p:nvSpPr>
        <p:spPr>
          <a:xfrm>
            <a:off x="1817005" y="980729"/>
            <a:ext cx="8064896" cy="5078313"/>
          </a:xfrm>
          <a:prstGeom prst="rect">
            <a:avLst/>
          </a:prstGeom>
          <a:noFill/>
        </p:spPr>
        <p:txBody>
          <a:bodyPr wrap="square">
            <a:spAutoFit/>
          </a:bodyPr>
          <a:lstStyle/>
          <a:p>
            <a:r>
              <a:rPr lang="de-DE" dirty="0" err="1"/>
              <a:t>Anycast</a:t>
            </a:r>
            <a:r>
              <a:rPr lang="de-DE" dirty="0"/>
              <a:t>-Adressen sind eine besondere Art von IPv6-Adressen, die mehreren Interfaces (normalerweise auf verschiedenen Knoten) zugewiesen werden. Ein an eine </a:t>
            </a:r>
            <a:r>
              <a:rPr lang="de-DE" dirty="0" err="1"/>
              <a:t>Anycast</a:t>
            </a:r>
            <a:r>
              <a:rPr lang="de-DE" dirty="0"/>
              <a:t>-Adresse gesendetes Paket wird an das "nächstgelegene" Interface mit dieser Adresse zugestellt, wobei die Nähe durch das Routing-Protokoll bestimmt wird.</a:t>
            </a:r>
          </a:p>
          <a:p>
            <a:endParaRPr lang="de-DE" dirty="0"/>
          </a:p>
          <a:p>
            <a:r>
              <a:rPr lang="de-DE" dirty="0"/>
              <a:t>Wichtige Merkmale von </a:t>
            </a:r>
            <a:r>
              <a:rPr lang="de-DE" dirty="0" err="1"/>
              <a:t>Anycast</a:t>
            </a:r>
            <a:r>
              <a:rPr lang="de-DE" dirty="0"/>
              <a:t>-Adressen:</a:t>
            </a:r>
          </a:p>
          <a:p>
            <a:endParaRPr lang="de-DE" dirty="0"/>
          </a:p>
          <a:p>
            <a:pPr>
              <a:buFont typeface="+mj-lt"/>
              <a:buAutoNum type="arabicPeriod"/>
            </a:pPr>
            <a:r>
              <a:rPr lang="de-DE" dirty="0"/>
              <a:t>Syntaktisch nicht von </a:t>
            </a:r>
            <a:r>
              <a:rPr lang="de-DE" dirty="0" err="1"/>
              <a:t>Unicast</a:t>
            </a:r>
            <a:r>
              <a:rPr lang="de-DE" dirty="0"/>
              <a:t>-Adressen unterscheidbar</a:t>
            </a:r>
          </a:p>
          <a:p>
            <a:pPr>
              <a:buFont typeface="+mj-lt"/>
              <a:buAutoNum type="arabicPeriod"/>
            </a:pPr>
            <a:r>
              <a:rPr lang="de-DE" dirty="0"/>
              <a:t>Aus dem </a:t>
            </a:r>
            <a:r>
              <a:rPr lang="de-DE" dirty="0" err="1"/>
              <a:t>Unicast</a:t>
            </a:r>
            <a:r>
              <a:rPr lang="de-DE" dirty="0"/>
              <a:t>-Adressraum zugewiesen</a:t>
            </a:r>
          </a:p>
          <a:p>
            <a:pPr>
              <a:buFont typeface="+mj-lt"/>
              <a:buAutoNum type="arabicPeriod"/>
            </a:pPr>
            <a:r>
              <a:rPr lang="de-DE" dirty="0"/>
              <a:t>Mehrere Knoten teilen sich die gleiche Adresse</a:t>
            </a:r>
          </a:p>
          <a:p>
            <a:pPr>
              <a:buFont typeface="+mj-lt"/>
              <a:buAutoNum type="arabicPeriod"/>
            </a:pPr>
            <a:r>
              <a:rPr lang="de-DE" dirty="0"/>
              <a:t>Nur als Zieladresse verwendet, nie als Quelladresse</a:t>
            </a:r>
          </a:p>
          <a:p>
            <a:pPr>
              <a:buFont typeface="+mj-lt"/>
              <a:buAutoNum type="arabicPeriod"/>
            </a:pPr>
            <a:endParaRPr lang="de-DE" dirty="0"/>
          </a:p>
          <a:p>
            <a:r>
              <a:rPr lang="de-DE" dirty="0"/>
              <a:t>Anwendungsbereiche:</a:t>
            </a:r>
          </a:p>
          <a:p>
            <a:endParaRPr lang="de-DE" dirty="0"/>
          </a:p>
          <a:p>
            <a:pPr>
              <a:buFont typeface="+mj-lt"/>
              <a:buAutoNum type="arabicPeriod"/>
            </a:pPr>
            <a:r>
              <a:rPr lang="de-DE" dirty="0"/>
              <a:t>Lastverteilung</a:t>
            </a:r>
          </a:p>
          <a:p>
            <a:pPr>
              <a:buFont typeface="+mj-lt"/>
              <a:buAutoNum type="arabicPeriod"/>
            </a:pPr>
            <a:r>
              <a:rPr lang="de-DE" dirty="0"/>
              <a:t>Nächstgelegenen Server finden</a:t>
            </a:r>
          </a:p>
          <a:p>
            <a:pPr>
              <a:buFont typeface="+mj-lt"/>
              <a:buAutoNum type="arabicPeriod"/>
            </a:pPr>
            <a:r>
              <a:rPr lang="de-DE" dirty="0"/>
              <a:t>Redundanz und Ausfallsicherheit</a:t>
            </a:r>
          </a:p>
        </p:txBody>
      </p:sp>
    </p:spTree>
    <p:extLst>
      <p:ext uri="{BB962C8B-B14F-4D97-AF65-F5344CB8AC3E}">
        <p14:creationId xmlns:p14="http://schemas.microsoft.com/office/powerpoint/2010/main" val="313899045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feld 2">
            <a:extLst>
              <a:ext uri="{FF2B5EF4-FFF2-40B4-BE49-F238E27FC236}">
                <a16:creationId xmlns:a16="http://schemas.microsoft.com/office/drawing/2014/main" id="{A9BCECA6-4925-B975-18D1-B7E1B5850899}"/>
              </a:ext>
            </a:extLst>
          </p:cNvPr>
          <p:cNvSpPr txBox="1"/>
          <p:nvPr/>
        </p:nvSpPr>
        <p:spPr>
          <a:xfrm>
            <a:off x="1415480" y="1028344"/>
            <a:ext cx="9361040" cy="5632311"/>
          </a:xfrm>
          <a:prstGeom prst="rect">
            <a:avLst/>
          </a:prstGeom>
          <a:noFill/>
        </p:spPr>
        <p:txBody>
          <a:bodyPr wrap="square">
            <a:spAutoFit/>
          </a:bodyPr>
          <a:lstStyle/>
          <a:p>
            <a:pPr>
              <a:buFont typeface="+mj-lt"/>
              <a:buAutoNum type="arabicPeriod"/>
            </a:pPr>
            <a:r>
              <a:rPr lang="de-DE" dirty="0"/>
              <a:t>DNS Root Server </a:t>
            </a:r>
            <a:r>
              <a:rPr lang="de-DE" dirty="0" err="1"/>
              <a:t>Anycast</a:t>
            </a:r>
            <a:endParaRPr lang="de-DE" dirty="0"/>
          </a:p>
          <a:p>
            <a:r>
              <a:rPr lang="de-DE" dirty="0"/>
              <a:t>Die DNS Root Server verwenden </a:t>
            </a:r>
            <a:r>
              <a:rPr lang="de-DE" dirty="0" err="1"/>
              <a:t>Anycast</a:t>
            </a:r>
            <a:r>
              <a:rPr lang="de-DE" dirty="0"/>
              <a:t>-Adressen, um eine globale Verteilung und schnelle Antwortzeiten zu ermöglichen.</a:t>
            </a:r>
          </a:p>
          <a:p>
            <a:r>
              <a:rPr lang="de-DE" dirty="0"/>
              <a:t>Beispiel: 2001:503:ba3e::2:30 (F-Root-Server)</a:t>
            </a:r>
          </a:p>
          <a:p>
            <a:r>
              <a:rPr lang="de-DE" dirty="0"/>
              <a:t>Diese Adresse ist tatsächlich auf vielen Servern weltweit konfiguriert. Wenn ein Client eine Anfrage an diese Adresse sendet, wird sie zum nächstgelegenen Server geroutet.</a:t>
            </a:r>
          </a:p>
          <a:p>
            <a:endParaRPr lang="de-DE" dirty="0"/>
          </a:p>
          <a:p>
            <a:pPr>
              <a:buFont typeface="+mj-lt"/>
              <a:buAutoNum type="arabicPeriod" startAt="2"/>
            </a:pPr>
            <a:r>
              <a:rPr lang="de-DE" dirty="0"/>
              <a:t>6to4 Relay </a:t>
            </a:r>
            <a:r>
              <a:rPr lang="de-DE" dirty="0" err="1"/>
              <a:t>Anycast</a:t>
            </a:r>
            <a:r>
              <a:rPr lang="de-DE" dirty="0"/>
              <a:t>-Adresse</a:t>
            </a:r>
          </a:p>
          <a:p>
            <a:r>
              <a:rPr lang="de-DE" dirty="0"/>
              <a:t>Für die Übergangstechnologie 6to4 (IPv6 über IPv4) wird eine spezielle </a:t>
            </a:r>
            <a:r>
              <a:rPr lang="de-DE" dirty="0" err="1"/>
              <a:t>Anycast</a:t>
            </a:r>
            <a:r>
              <a:rPr lang="de-DE" dirty="0"/>
              <a:t>-Adresse verwendet:</a:t>
            </a:r>
          </a:p>
          <a:p>
            <a:r>
              <a:rPr lang="de-DE" dirty="0"/>
              <a:t>2002:c058:6301::</a:t>
            </a:r>
          </a:p>
          <a:p>
            <a:r>
              <a:rPr lang="de-DE" dirty="0"/>
              <a:t>Diese Adresse ermöglicht es 6to4-Clients, automatisch einen geeigneten Relay-Router zu finden.</a:t>
            </a:r>
          </a:p>
          <a:p>
            <a:endParaRPr lang="de-DE" dirty="0"/>
          </a:p>
          <a:p>
            <a:pPr>
              <a:buFont typeface="+mj-lt"/>
              <a:buAutoNum type="arabicPeriod" startAt="3"/>
            </a:pPr>
            <a:r>
              <a:rPr lang="de-DE" dirty="0"/>
              <a:t>Default Router </a:t>
            </a:r>
            <a:r>
              <a:rPr lang="de-DE" dirty="0" err="1"/>
              <a:t>Anycast</a:t>
            </a:r>
            <a:r>
              <a:rPr lang="de-DE" dirty="0"/>
              <a:t>-Adresse</a:t>
            </a:r>
          </a:p>
          <a:p>
            <a:r>
              <a:rPr lang="de-DE" dirty="0"/>
              <a:t>In einem lokalen Netzwerk können mehrere Router die gleiche </a:t>
            </a:r>
            <a:r>
              <a:rPr lang="de-DE" dirty="0" err="1"/>
              <a:t>Anycast</a:t>
            </a:r>
            <a:r>
              <a:rPr lang="de-DE" dirty="0"/>
              <a:t>-Adresse als Default Gateway verwenden:</a:t>
            </a:r>
          </a:p>
          <a:p>
            <a:r>
              <a:rPr lang="de-DE" dirty="0"/>
              <a:t>fe80::1</a:t>
            </a:r>
          </a:p>
          <a:p>
            <a:endParaRPr lang="de-DE" dirty="0"/>
          </a:p>
          <a:p>
            <a:r>
              <a:rPr lang="de-DE" dirty="0"/>
              <a:t>Clients können diese Adresse als Standard-Gateway konfigurieren. Das Routing-Protokoll sorgt dafür, dass Pakete zum am besten geeigneten Router geleitet werden.</a:t>
            </a:r>
          </a:p>
        </p:txBody>
      </p:sp>
    </p:spTree>
    <p:extLst>
      <p:ext uri="{BB962C8B-B14F-4D97-AF65-F5344CB8AC3E}">
        <p14:creationId xmlns:p14="http://schemas.microsoft.com/office/powerpoint/2010/main" val="68084052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feld 2">
            <a:extLst>
              <a:ext uri="{FF2B5EF4-FFF2-40B4-BE49-F238E27FC236}">
                <a16:creationId xmlns:a16="http://schemas.microsoft.com/office/drawing/2014/main" id="{120234E4-897F-717B-AFB7-B89F4DCA277A}"/>
              </a:ext>
            </a:extLst>
          </p:cNvPr>
          <p:cNvSpPr txBox="1"/>
          <p:nvPr/>
        </p:nvSpPr>
        <p:spPr>
          <a:xfrm>
            <a:off x="2279576" y="4365105"/>
            <a:ext cx="7789156" cy="2031325"/>
          </a:xfrm>
          <a:prstGeom prst="rect">
            <a:avLst/>
          </a:prstGeom>
          <a:noFill/>
        </p:spPr>
        <p:txBody>
          <a:bodyPr wrap="square">
            <a:spAutoFit/>
          </a:bodyPr>
          <a:lstStyle/>
          <a:p>
            <a:r>
              <a:rPr lang="de-DE" dirty="0"/>
              <a:t>In diesem Beispiel teilen sich Router A und Router B die </a:t>
            </a:r>
            <a:r>
              <a:rPr lang="de-DE" dirty="0" err="1"/>
              <a:t>Anycast</a:t>
            </a:r>
            <a:r>
              <a:rPr lang="de-DE" dirty="0"/>
              <a:t>-Adresse 2001:db8:a::1. Clients, die diese Adresse verwenden, werden zum nächstgelegenen Router geroutet.</a:t>
            </a:r>
          </a:p>
          <a:p>
            <a:r>
              <a:rPr lang="de-DE" dirty="0"/>
              <a:t>Wichtig zu beachten ist, dass </a:t>
            </a:r>
            <a:r>
              <a:rPr lang="de-DE" dirty="0" err="1"/>
              <a:t>Anycast</a:t>
            </a:r>
            <a:r>
              <a:rPr lang="de-DE" dirty="0"/>
              <a:t>-Adressen in IPv6 vorsichtig eingesetzt werden sollten, insbesondere bei zustandsbehafteten Protokollen oder Anwendungen, da aufeinanderfolgende Pakete möglicherweise an unterschiedliche Knoten geroutet werden können.</a:t>
            </a:r>
          </a:p>
        </p:txBody>
      </p:sp>
      <p:sp>
        <p:nvSpPr>
          <p:cNvPr id="7" name="Textfeld 6">
            <a:extLst>
              <a:ext uri="{FF2B5EF4-FFF2-40B4-BE49-F238E27FC236}">
                <a16:creationId xmlns:a16="http://schemas.microsoft.com/office/drawing/2014/main" id="{A5B2ACC5-1B76-66F9-49E4-640DD4957743}"/>
              </a:ext>
            </a:extLst>
          </p:cNvPr>
          <p:cNvSpPr txBox="1"/>
          <p:nvPr/>
        </p:nvSpPr>
        <p:spPr>
          <a:xfrm>
            <a:off x="1991544" y="620689"/>
            <a:ext cx="5167222" cy="3139321"/>
          </a:xfrm>
          <a:prstGeom prst="rect">
            <a:avLst/>
          </a:prstGeom>
          <a:noFill/>
        </p:spPr>
        <p:txBody>
          <a:bodyPr wrap="square">
            <a:spAutoFit/>
          </a:bodyPr>
          <a:lstStyle/>
          <a:p>
            <a:r>
              <a:rPr lang="de-DE" dirty="0"/>
              <a:t>Interface eth0 auf Router A:</a:t>
            </a:r>
          </a:p>
          <a:p>
            <a:r>
              <a:rPr lang="de-DE" dirty="0"/>
              <a:t>  IPv6 </a:t>
            </a:r>
            <a:r>
              <a:rPr lang="de-DE" dirty="0" err="1"/>
              <a:t>Address</a:t>
            </a:r>
            <a:r>
              <a:rPr lang="de-DE" dirty="0"/>
              <a:t>: 2001:db8:1::1/64</a:t>
            </a:r>
          </a:p>
          <a:p>
            <a:r>
              <a:rPr lang="de-DE" dirty="0"/>
              <a:t>  </a:t>
            </a:r>
            <a:r>
              <a:rPr lang="de-DE" dirty="0" err="1"/>
              <a:t>Anycast</a:t>
            </a:r>
            <a:r>
              <a:rPr lang="de-DE" dirty="0"/>
              <a:t> </a:t>
            </a:r>
            <a:r>
              <a:rPr lang="de-DE" dirty="0" err="1"/>
              <a:t>Address</a:t>
            </a:r>
            <a:r>
              <a:rPr lang="de-DE" dirty="0"/>
              <a:t>: 2001:db8:a::1/128</a:t>
            </a:r>
          </a:p>
          <a:p>
            <a:endParaRPr lang="de-DE" dirty="0"/>
          </a:p>
          <a:p>
            <a:r>
              <a:rPr lang="de-DE" dirty="0"/>
              <a:t>Interface eth0 auf Router B:</a:t>
            </a:r>
          </a:p>
          <a:p>
            <a:r>
              <a:rPr lang="de-DE" dirty="0"/>
              <a:t>  IPv6 </a:t>
            </a:r>
            <a:r>
              <a:rPr lang="de-DE" dirty="0" err="1"/>
              <a:t>Address</a:t>
            </a:r>
            <a:r>
              <a:rPr lang="de-DE" dirty="0"/>
              <a:t>: 2001:db8:2::1/64</a:t>
            </a:r>
          </a:p>
          <a:p>
            <a:r>
              <a:rPr lang="de-DE" dirty="0"/>
              <a:t>  </a:t>
            </a:r>
            <a:r>
              <a:rPr lang="de-DE" dirty="0" err="1"/>
              <a:t>Anycast</a:t>
            </a:r>
            <a:r>
              <a:rPr lang="de-DE" dirty="0"/>
              <a:t> </a:t>
            </a:r>
            <a:r>
              <a:rPr lang="de-DE" dirty="0" err="1"/>
              <a:t>Address</a:t>
            </a:r>
            <a:r>
              <a:rPr lang="de-DE" dirty="0"/>
              <a:t>: 2001:db8:a::1/128</a:t>
            </a:r>
          </a:p>
          <a:p>
            <a:endParaRPr lang="de-DE" dirty="0"/>
          </a:p>
          <a:p>
            <a:r>
              <a:rPr lang="de-DE" dirty="0"/>
              <a:t>Routing-Konfiguration (vereinfacht):</a:t>
            </a:r>
          </a:p>
          <a:p>
            <a:r>
              <a:rPr lang="de-DE" dirty="0"/>
              <a:t>  Router A: route </a:t>
            </a:r>
            <a:r>
              <a:rPr lang="de-DE" dirty="0" err="1"/>
              <a:t>add</a:t>
            </a:r>
            <a:r>
              <a:rPr lang="de-DE" dirty="0"/>
              <a:t> 2001:db8:a::1/128 </a:t>
            </a:r>
            <a:r>
              <a:rPr lang="de-DE" dirty="0" err="1"/>
              <a:t>dev</a:t>
            </a:r>
            <a:r>
              <a:rPr lang="de-DE" dirty="0"/>
              <a:t> eth0</a:t>
            </a:r>
          </a:p>
          <a:p>
            <a:r>
              <a:rPr lang="de-DE" dirty="0"/>
              <a:t>  Router B: route </a:t>
            </a:r>
            <a:r>
              <a:rPr lang="de-DE" dirty="0" err="1"/>
              <a:t>add</a:t>
            </a:r>
            <a:r>
              <a:rPr lang="de-DE" dirty="0"/>
              <a:t> 2001:db8:a::1/128 </a:t>
            </a:r>
            <a:r>
              <a:rPr lang="de-DE" dirty="0" err="1"/>
              <a:t>dev</a:t>
            </a:r>
            <a:r>
              <a:rPr lang="de-DE" dirty="0"/>
              <a:t> eth0</a:t>
            </a:r>
          </a:p>
        </p:txBody>
      </p:sp>
      <mc:AlternateContent xmlns:mc="http://schemas.openxmlformats.org/markup-compatibility/2006" xmlns:p14="http://schemas.microsoft.com/office/powerpoint/2010/main">
        <mc:Choice Requires="p14">
          <p:contentPart p14:bwMode="auto" r:id="rId2">
            <p14:nvContentPartPr>
              <p14:cNvPr id="2" name="Freihand 1">
                <a:extLst>
                  <a:ext uri="{FF2B5EF4-FFF2-40B4-BE49-F238E27FC236}">
                    <a16:creationId xmlns:a16="http://schemas.microsoft.com/office/drawing/2014/main" id="{8186BD7D-3B53-3A3F-0955-688F742EA7AE}"/>
                  </a:ext>
                </a:extLst>
              </p14:cNvPr>
              <p14:cNvContentPartPr/>
              <p14:nvPr/>
            </p14:nvContentPartPr>
            <p14:xfrm>
              <a:off x="4251437" y="790979"/>
              <a:ext cx="418320" cy="10440"/>
            </p14:xfrm>
          </p:contentPart>
        </mc:Choice>
        <mc:Fallback xmlns="">
          <p:pic>
            <p:nvPicPr>
              <p:cNvPr id="2" name="Freihand 1">
                <a:extLst>
                  <a:ext uri="{FF2B5EF4-FFF2-40B4-BE49-F238E27FC236}">
                    <a16:creationId xmlns:a16="http://schemas.microsoft.com/office/drawing/2014/main" id="{8186BD7D-3B53-3A3F-0955-688F742EA7AE}"/>
                  </a:ext>
                </a:extLst>
              </p:cNvPr>
              <p:cNvPicPr/>
              <p:nvPr/>
            </p:nvPicPr>
            <p:blipFill>
              <a:blip r:embed="rId3"/>
              <a:stretch>
                <a:fillRect/>
              </a:stretch>
            </p:blipFill>
            <p:spPr>
              <a:xfrm>
                <a:off x="4197797" y="683339"/>
                <a:ext cx="525960" cy="22608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4" name="Freihand 3">
                <a:extLst>
                  <a:ext uri="{FF2B5EF4-FFF2-40B4-BE49-F238E27FC236}">
                    <a16:creationId xmlns:a16="http://schemas.microsoft.com/office/drawing/2014/main" id="{2D7E7729-1E2F-C160-DE0F-CC77510026E5}"/>
                  </a:ext>
                </a:extLst>
              </p14:cNvPr>
              <p14:cNvContentPartPr/>
              <p14:nvPr/>
            </p14:nvContentPartPr>
            <p14:xfrm>
              <a:off x="4298597" y="1898339"/>
              <a:ext cx="244440" cy="34560"/>
            </p14:xfrm>
          </p:contentPart>
        </mc:Choice>
        <mc:Fallback xmlns="">
          <p:pic>
            <p:nvPicPr>
              <p:cNvPr id="4" name="Freihand 3">
                <a:extLst>
                  <a:ext uri="{FF2B5EF4-FFF2-40B4-BE49-F238E27FC236}">
                    <a16:creationId xmlns:a16="http://schemas.microsoft.com/office/drawing/2014/main" id="{2D7E7729-1E2F-C160-DE0F-CC77510026E5}"/>
                  </a:ext>
                </a:extLst>
              </p:cNvPr>
              <p:cNvPicPr/>
              <p:nvPr/>
            </p:nvPicPr>
            <p:blipFill>
              <a:blip r:embed="rId5"/>
              <a:stretch>
                <a:fillRect/>
              </a:stretch>
            </p:blipFill>
            <p:spPr>
              <a:xfrm>
                <a:off x="4244597" y="1790699"/>
                <a:ext cx="352080" cy="25020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5" name="Freihand 4">
                <a:extLst>
                  <a:ext uri="{FF2B5EF4-FFF2-40B4-BE49-F238E27FC236}">
                    <a16:creationId xmlns:a16="http://schemas.microsoft.com/office/drawing/2014/main" id="{ED2A94BF-CA41-831E-6933-1169073897D3}"/>
                  </a:ext>
                </a:extLst>
              </p14:cNvPr>
              <p14:cNvContentPartPr/>
              <p14:nvPr/>
            </p14:nvContentPartPr>
            <p14:xfrm>
              <a:off x="4424927" y="1086969"/>
              <a:ext cx="105120" cy="15120"/>
            </p14:xfrm>
          </p:contentPart>
        </mc:Choice>
        <mc:Fallback>
          <p:pic>
            <p:nvPicPr>
              <p:cNvPr id="5" name="Freihand 4">
                <a:extLst>
                  <a:ext uri="{FF2B5EF4-FFF2-40B4-BE49-F238E27FC236}">
                    <a16:creationId xmlns:a16="http://schemas.microsoft.com/office/drawing/2014/main" id="{ED2A94BF-CA41-831E-6933-1169073897D3}"/>
                  </a:ext>
                </a:extLst>
              </p:cNvPr>
              <p:cNvPicPr/>
              <p:nvPr/>
            </p:nvPicPr>
            <p:blipFill>
              <a:blip r:embed="rId7"/>
              <a:stretch>
                <a:fillRect/>
              </a:stretch>
            </p:blipFill>
            <p:spPr>
              <a:xfrm>
                <a:off x="4370927" y="979329"/>
                <a:ext cx="212760" cy="23076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6" name="Freihand 5">
                <a:extLst>
                  <a:ext uri="{FF2B5EF4-FFF2-40B4-BE49-F238E27FC236}">
                    <a16:creationId xmlns:a16="http://schemas.microsoft.com/office/drawing/2014/main" id="{50CEB659-25C2-A757-8513-4CDAFB8745B3}"/>
                  </a:ext>
                </a:extLst>
              </p14:cNvPr>
              <p14:cNvContentPartPr/>
              <p14:nvPr/>
            </p14:nvContentPartPr>
            <p14:xfrm>
              <a:off x="4775927" y="1322769"/>
              <a:ext cx="147960" cy="53640"/>
            </p14:xfrm>
          </p:contentPart>
        </mc:Choice>
        <mc:Fallback>
          <p:pic>
            <p:nvPicPr>
              <p:cNvPr id="6" name="Freihand 5">
                <a:extLst>
                  <a:ext uri="{FF2B5EF4-FFF2-40B4-BE49-F238E27FC236}">
                    <a16:creationId xmlns:a16="http://schemas.microsoft.com/office/drawing/2014/main" id="{50CEB659-25C2-A757-8513-4CDAFB8745B3}"/>
                  </a:ext>
                </a:extLst>
              </p:cNvPr>
              <p:cNvPicPr/>
              <p:nvPr/>
            </p:nvPicPr>
            <p:blipFill>
              <a:blip r:embed="rId9"/>
              <a:stretch>
                <a:fillRect/>
              </a:stretch>
            </p:blipFill>
            <p:spPr>
              <a:xfrm>
                <a:off x="4721927" y="1214769"/>
                <a:ext cx="255600" cy="26928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8" name="Freihand 7">
                <a:extLst>
                  <a:ext uri="{FF2B5EF4-FFF2-40B4-BE49-F238E27FC236}">
                    <a16:creationId xmlns:a16="http://schemas.microsoft.com/office/drawing/2014/main" id="{2F314B9A-8F11-7FC3-D8D0-AAC648096AF2}"/>
                  </a:ext>
                </a:extLst>
              </p14:cNvPr>
              <p14:cNvContentPartPr/>
              <p14:nvPr/>
            </p14:nvContentPartPr>
            <p14:xfrm>
              <a:off x="4390727" y="2253369"/>
              <a:ext cx="130320" cy="40680"/>
            </p14:xfrm>
          </p:contentPart>
        </mc:Choice>
        <mc:Fallback>
          <p:pic>
            <p:nvPicPr>
              <p:cNvPr id="8" name="Freihand 7">
                <a:extLst>
                  <a:ext uri="{FF2B5EF4-FFF2-40B4-BE49-F238E27FC236}">
                    <a16:creationId xmlns:a16="http://schemas.microsoft.com/office/drawing/2014/main" id="{2F314B9A-8F11-7FC3-D8D0-AAC648096AF2}"/>
                  </a:ext>
                </a:extLst>
              </p:cNvPr>
              <p:cNvPicPr/>
              <p:nvPr/>
            </p:nvPicPr>
            <p:blipFill>
              <a:blip r:embed="rId11"/>
              <a:stretch>
                <a:fillRect/>
              </a:stretch>
            </p:blipFill>
            <p:spPr>
              <a:xfrm>
                <a:off x="4336727" y="2145729"/>
                <a:ext cx="237960" cy="25632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9" name="Freihand 8">
                <a:extLst>
                  <a:ext uri="{FF2B5EF4-FFF2-40B4-BE49-F238E27FC236}">
                    <a16:creationId xmlns:a16="http://schemas.microsoft.com/office/drawing/2014/main" id="{5AD27597-76AE-985C-491F-AE7ABCBCCB83}"/>
                  </a:ext>
                </a:extLst>
              </p14:cNvPr>
              <p14:cNvContentPartPr/>
              <p14:nvPr/>
            </p14:nvContentPartPr>
            <p14:xfrm>
              <a:off x="4637327" y="2530929"/>
              <a:ext cx="314640" cy="17280"/>
            </p14:xfrm>
          </p:contentPart>
        </mc:Choice>
        <mc:Fallback>
          <p:pic>
            <p:nvPicPr>
              <p:cNvPr id="9" name="Freihand 8">
                <a:extLst>
                  <a:ext uri="{FF2B5EF4-FFF2-40B4-BE49-F238E27FC236}">
                    <a16:creationId xmlns:a16="http://schemas.microsoft.com/office/drawing/2014/main" id="{5AD27597-76AE-985C-491F-AE7ABCBCCB83}"/>
                  </a:ext>
                </a:extLst>
              </p:cNvPr>
              <p:cNvPicPr/>
              <p:nvPr/>
            </p:nvPicPr>
            <p:blipFill>
              <a:blip r:embed="rId13"/>
              <a:stretch>
                <a:fillRect/>
              </a:stretch>
            </p:blipFill>
            <p:spPr>
              <a:xfrm>
                <a:off x="4583687" y="2422929"/>
                <a:ext cx="422280" cy="23292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10" name="Freihand 9">
                <a:extLst>
                  <a:ext uri="{FF2B5EF4-FFF2-40B4-BE49-F238E27FC236}">
                    <a16:creationId xmlns:a16="http://schemas.microsoft.com/office/drawing/2014/main" id="{FA1AA9A3-AD6B-CD97-EE50-2227A381E3A3}"/>
                  </a:ext>
                </a:extLst>
              </p14:cNvPr>
              <p14:cNvContentPartPr/>
              <p14:nvPr/>
            </p14:nvContentPartPr>
            <p14:xfrm>
              <a:off x="2255207" y="3224649"/>
              <a:ext cx="4006800" cy="156960"/>
            </p14:xfrm>
          </p:contentPart>
        </mc:Choice>
        <mc:Fallback>
          <p:pic>
            <p:nvPicPr>
              <p:cNvPr id="10" name="Freihand 9">
                <a:extLst>
                  <a:ext uri="{FF2B5EF4-FFF2-40B4-BE49-F238E27FC236}">
                    <a16:creationId xmlns:a16="http://schemas.microsoft.com/office/drawing/2014/main" id="{FA1AA9A3-AD6B-CD97-EE50-2227A381E3A3}"/>
                  </a:ext>
                </a:extLst>
              </p:cNvPr>
              <p:cNvPicPr/>
              <p:nvPr/>
            </p:nvPicPr>
            <p:blipFill>
              <a:blip r:embed="rId15"/>
              <a:stretch>
                <a:fillRect/>
              </a:stretch>
            </p:blipFill>
            <p:spPr>
              <a:xfrm>
                <a:off x="2201567" y="3116649"/>
                <a:ext cx="4114440" cy="37260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11" name="Freihand 10">
                <a:extLst>
                  <a:ext uri="{FF2B5EF4-FFF2-40B4-BE49-F238E27FC236}">
                    <a16:creationId xmlns:a16="http://schemas.microsoft.com/office/drawing/2014/main" id="{7F6AC555-4FCB-6056-705A-F454874E1FCF}"/>
                  </a:ext>
                </a:extLst>
              </p14:cNvPr>
              <p14:cNvContentPartPr/>
              <p14:nvPr/>
            </p14:nvContentPartPr>
            <p14:xfrm>
              <a:off x="2177807" y="3387009"/>
              <a:ext cx="4410720" cy="230040"/>
            </p14:xfrm>
          </p:contentPart>
        </mc:Choice>
        <mc:Fallback>
          <p:pic>
            <p:nvPicPr>
              <p:cNvPr id="11" name="Freihand 10">
                <a:extLst>
                  <a:ext uri="{FF2B5EF4-FFF2-40B4-BE49-F238E27FC236}">
                    <a16:creationId xmlns:a16="http://schemas.microsoft.com/office/drawing/2014/main" id="{7F6AC555-4FCB-6056-705A-F454874E1FCF}"/>
                  </a:ext>
                </a:extLst>
              </p:cNvPr>
              <p:cNvPicPr/>
              <p:nvPr/>
            </p:nvPicPr>
            <p:blipFill>
              <a:blip r:embed="rId17"/>
              <a:stretch>
                <a:fillRect/>
              </a:stretch>
            </p:blipFill>
            <p:spPr>
              <a:xfrm>
                <a:off x="2124167" y="3279009"/>
                <a:ext cx="4518360" cy="445680"/>
              </a:xfrm>
              <a:prstGeom prst="rect">
                <a:avLst/>
              </a:prstGeom>
            </p:spPr>
          </p:pic>
        </mc:Fallback>
      </mc:AlternateContent>
    </p:spTree>
    <p:extLst>
      <p:ext uri="{BB962C8B-B14F-4D97-AF65-F5344CB8AC3E}">
        <p14:creationId xmlns:p14="http://schemas.microsoft.com/office/powerpoint/2010/main" val="41083654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7B7584-775A-0F92-3258-0530518EF9FF}"/>
            </a:ext>
          </a:extLst>
        </p:cNvPr>
        <p:cNvGrpSpPr/>
        <p:nvPr/>
      </p:nvGrpSpPr>
      <p:grpSpPr>
        <a:xfrm>
          <a:off x="0" y="0"/>
          <a:ext cx="0" cy="0"/>
          <a:chOff x="0" y="0"/>
          <a:chExt cx="0" cy="0"/>
        </a:xfrm>
      </p:grpSpPr>
      <p:pic>
        <p:nvPicPr>
          <p:cNvPr id="3" name="Grafik 2">
            <a:extLst>
              <a:ext uri="{FF2B5EF4-FFF2-40B4-BE49-F238E27FC236}">
                <a16:creationId xmlns:a16="http://schemas.microsoft.com/office/drawing/2014/main" id="{37B08560-6691-ACF7-2E56-716F5DE837C8}"/>
              </a:ext>
            </a:extLst>
          </p:cNvPr>
          <p:cNvPicPr>
            <a:picLocks noChangeAspect="1"/>
          </p:cNvPicPr>
          <p:nvPr/>
        </p:nvPicPr>
        <p:blipFill>
          <a:blip r:embed="rId2"/>
          <a:stretch>
            <a:fillRect/>
          </a:stretch>
        </p:blipFill>
        <p:spPr>
          <a:xfrm>
            <a:off x="0" y="658384"/>
            <a:ext cx="11669754" cy="2896004"/>
          </a:xfrm>
          <a:prstGeom prst="rect">
            <a:avLst/>
          </a:prstGeom>
        </p:spPr>
      </p:pic>
    </p:spTree>
    <p:extLst>
      <p:ext uri="{BB962C8B-B14F-4D97-AF65-F5344CB8AC3E}">
        <p14:creationId xmlns:p14="http://schemas.microsoft.com/office/powerpoint/2010/main" val="138092892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83824E-1E7C-1EEC-2863-D6A7F80F9209}"/>
            </a:ext>
          </a:extLst>
        </p:cNvPr>
        <p:cNvGrpSpPr/>
        <p:nvPr/>
      </p:nvGrpSpPr>
      <p:grpSpPr>
        <a:xfrm>
          <a:off x="0" y="0"/>
          <a:ext cx="0" cy="0"/>
          <a:chOff x="0" y="0"/>
          <a:chExt cx="0" cy="0"/>
        </a:xfrm>
      </p:grpSpPr>
      <p:pic>
        <p:nvPicPr>
          <p:cNvPr id="3" name="Grafik 2">
            <a:extLst>
              <a:ext uri="{FF2B5EF4-FFF2-40B4-BE49-F238E27FC236}">
                <a16:creationId xmlns:a16="http://schemas.microsoft.com/office/drawing/2014/main" id="{683226EB-1EEA-723F-27B7-90A06E0AD658}"/>
              </a:ext>
            </a:extLst>
          </p:cNvPr>
          <p:cNvPicPr>
            <a:picLocks noChangeAspect="1"/>
          </p:cNvPicPr>
          <p:nvPr/>
        </p:nvPicPr>
        <p:blipFill>
          <a:blip r:embed="rId2"/>
          <a:stretch>
            <a:fillRect/>
          </a:stretch>
        </p:blipFill>
        <p:spPr>
          <a:xfrm>
            <a:off x="1280440" y="118600"/>
            <a:ext cx="9631119" cy="6620799"/>
          </a:xfrm>
          <a:prstGeom prst="rect">
            <a:avLst/>
          </a:prstGeom>
        </p:spPr>
      </p:pic>
      <p:sp>
        <p:nvSpPr>
          <p:cNvPr id="4" name="Textfeld 3">
            <a:extLst>
              <a:ext uri="{FF2B5EF4-FFF2-40B4-BE49-F238E27FC236}">
                <a16:creationId xmlns:a16="http://schemas.microsoft.com/office/drawing/2014/main" id="{135E22F8-53CB-52F3-EC4E-C2AB6B4126DE}"/>
              </a:ext>
            </a:extLst>
          </p:cNvPr>
          <p:cNvSpPr txBox="1"/>
          <p:nvPr/>
        </p:nvSpPr>
        <p:spPr>
          <a:xfrm>
            <a:off x="220436" y="873579"/>
            <a:ext cx="530678" cy="369332"/>
          </a:xfrm>
          <a:prstGeom prst="rect">
            <a:avLst/>
          </a:prstGeom>
          <a:noFill/>
        </p:spPr>
        <p:txBody>
          <a:bodyPr wrap="square" rtlCol="0">
            <a:spAutoFit/>
          </a:bodyPr>
          <a:lstStyle/>
          <a:p>
            <a:r>
              <a:rPr lang="de-DE" dirty="0"/>
              <a:t>S23</a:t>
            </a:r>
          </a:p>
        </p:txBody>
      </p:sp>
    </p:spTree>
    <p:extLst>
      <p:ext uri="{BB962C8B-B14F-4D97-AF65-F5344CB8AC3E}">
        <p14:creationId xmlns:p14="http://schemas.microsoft.com/office/powerpoint/2010/main" val="181017361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40227D-A7B4-2AA4-739A-E56E06422854}"/>
            </a:ext>
          </a:extLst>
        </p:cNvPr>
        <p:cNvGrpSpPr/>
        <p:nvPr/>
      </p:nvGrpSpPr>
      <p:grpSpPr>
        <a:xfrm>
          <a:off x="0" y="0"/>
          <a:ext cx="0" cy="0"/>
          <a:chOff x="0" y="0"/>
          <a:chExt cx="0" cy="0"/>
        </a:xfrm>
      </p:grpSpPr>
      <p:pic>
        <p:nvPicPr>
          <p:cNvPr id="3" name="Grafik 2">
            <a:extLst>
              <a:ext uri="{FF2B5EF4-FFF2-40B4-BE49-F238E27FC236}">
                <a16:creationId xmlns:a16="http://schemas.microsoft.com/office/drawing/2014/main" id="{CA390CDC-4039-74BA-06A0-B0ABD8063660}"/>
              </a:ext>
            </a:extLst>
          </p:cNvPr>
          <p:cNvPicPr>
            <a:picLocks noChangeAspect="1"/>
          </p:cNvPicPr>
          <p:nvPr/>
        </p:nvPicPr>
        <p:blipFill>
          <a:blip r:embed="rId2"/>
          <a:stretch>
            <a:fillRect/>
          </a:stretch>
        </p:blipFill>
        <p:spPr>
          <a:xfrm>
            <a:off x="1328072" y="280548"/>
            <a:ext cx="9535856" cy="6296904"/>
          </a:xfrm>
          <a:prstGeom prst="rect">
            <a:avLst/>
          </a:prstGeom>
        </p:spPr>
      </p:pic>
    </p:spTree>
    <p:extLst>
      <p:ext uri="{BB962C8B-B14F-4D97-AF65-F5344CB8AC3E}">
        <p14:creationId xmlns:p14="http://schemas.microsoft.com/office/powerpoint/2010/main" val="419047206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8B425E-CBEC-9B02-788A-19BC67013DEC}"/>
            </a:ext>
          </a:extLst>
        </p:cNvPr>
        <p:cNvGrpSpPr/>
        <p:nvPr/>
      </p:nvGrpSpPr>
      <p:grpSpPr>
        <a:xfrm>
          <a:off x="0" y="0"/>
          <a:ext cx="0" cy="0"/>
          <a:chOff x="0" y="0"/>
          <a:chExt cx="0" cy="0"/>
        </a:xfrm>
      </p:grpSpPr>
      <p:pic>
        <p:nvPicPr>
          <p:cNvPr id="3" name="Grafik 2">
            <a:extLst>
              <a:ext uri="{FF2B5EF4-FFF2-40B4-BE49-F238E27FC236}">
                <a16:creationId xmlns:a16="http://schemas.microsoft.com/office/drawing/2014/main" id="{F09C47A1-A36F-E5D9-8038-05DB7EDB6F22}"/>
              </a:ext>
            </a:extLst>
          </p:cNvPr>
          <p:cNvPicPr>
            <a:picLocks noChangeAspect="1"/>
          </p:cNvPicPr>
          <p:nvPr/>
        </p:nvPicPr>
        <p:blipFill>
          <a:blip r:embed="rId2"/>
          <a:stretch>
            <a:fillRect/>
          </a:stretch>
        </p:blipFill>
        <p:spPr>
          <a:xfrm>
            <a:off x="544986" y="1189795"/>
            <a:ext cx="9469171" cy="2143424"/>
          </a:xfrm>
          <a:prstGeom prst="rect">
            <a:avLst/>
          </a:prstGeom>
        </p:spPr>
      </p:pic>
      <p:pic>
        <p:nvPicPr>
          <p:cNvPr id="5" name="Grafik 4">
            <a:extLst>
              <a:ext uri="{FF2B5EF4-FFF2-40B4-BE49-F238E27FC236}">
                <a16:creationId xmlns:a16="http://schemas.microsoft.com/office/drawing/2014/main" id="{66A161FE-0E1D-FBC4-750A-A6FD42AAF02F}"/>
              </a:ext>
            </a:extLst>
          </p:cNvPr>
          <p:cNvPicPr>
            <a:picLocks noChangeAspect="1"/>
          </p:cNvPicPr>
          <p:nvPr/>
        </p:nvPicPr>
        <p:blipFill>
          <a:blip r:embed="rId3"/>
          <a:stretch>
            <a:fillRect/>
          </a:stretch>
        </p:blipFill>
        <p:spPr>
          <a:xfrm>
            <a:off x="253779" y="3705168"/>
            <a:ext cx="9659698" cy="819264"/>
          </a:xfrm>
          <a:prstGeom prst="rect">
            <a:avLst/>
          </a:prstGeom>
        </p:spPr>
      </p:pic>
    </p:spTree>
    <p:extLst>
      <p:ext uri="{BB962C8B-B14F-4D97-AF65-F5344CB8AC3E}">
        <p14:creationId xmlns:p14="http://schemas.microsoft.com/office/powerpoint/2010/main" val="301074096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F4D888-948E-B02E-B6CC-A1BEC4488561}"/>
            </a:ext>
          </a:extLst>
        </p:cNvPr>
        <p:cNvGrpSpPr/>
        <p:nvPr/>
      </p:nvGrpSpPr>
      <p:grpSpPr>
        <a:xfrm>
          <a:off x="0" y="0"/>
          <a:ext cx="0" cy="0"/>
          <a:chOff x="0" y="0"/>
          <a:chExt cx="0" cy="0"/>
        </a:xfrm>
      </p:grpSpPr>
      <p:sp>
        <p:nvSpPr>
          <p:cNvPr id="2" name="Textfeld 1">
            <a:extLst>
              <a:ext uri="{FF2B5EF4-FFF2-40B4-BE49-F238E27FC236}">
                <a16:creationId xmlns:a16="http://schemas.microsoft.com/office/drawing/2014/main" id="{CDFC9EAF-17CC-378F-ED9D-03493EB1B753}"/>
              </a:ext>
            </a:extLst>
          </p:cNvPr>
          <p:cNvSpPr txBox="1"/>
          <p:nvPr/>
        </p:nvSpPr>
        <p:spPr>
          <a:xfrm>
            <a:off x="8474529" y="5494564"/>
            <a:ext cx="2245178" cy="369332"/>
          </a:xfrm>
          <a:prstGeom prst="rect">
            <a:avLst/>
          </a:prstGeom>
          <a:noFill/>
        </p:spPr>
        <p:txBody>
          <a:bodyPr wrap="square" rtlCol="0">
            <a:spAutoFit/>
          </a:bodyPr>
          <a:lstStyle/>
          <a:p>
            <a:r>
              <a:rPr lang="de-DE" dirty="0"/>
              <a:t>F 31 2025-05-02</a:t>
            </a:r>
          </a:p>
        </p:txBody>
      </p:sp>
      <p:sp>
        <p:nvSpPr>
          <p:cNvPr id="3" name="Textfeld 2">
            <a:extLst>
              <a:ext uri="{FF2B5EF4-FFF2-40B4-BE49-F238E27FC236}">
                <a16:creationId xmlns:a16="http://schemas.microsoft.com/office/drawing/2014/main" id="{3459F3E5-AE56-AB76-C4E1-994B88F0EE80}"/>
              </a:ext>
            </a:extLst>
          </p:cNvPr>
          <p:cNvSpPr txBox="1"/>
          <p:nvPr/>
        </p:nvSpPr>
        <p:spPr>
          <a:xfrm>
            <a:off x="3633106" y="2800350"/>
            <a:ext cx="3175907" cy="1477328"/>
          </a:xfrm>
          <a:prstGeom prst="rect">
            <a:avLst/>
          </a:prstGeom>
          <a:noFill/>
        </p:spPr>
        <p:txBody>
          <a:bodyPr wrap="square" rtlCol="0">
            <a:spAutoFit/>
          </a:bodyPr>
          <a:lstStyle/>
          <a:p>
            <a:r>
              <a:rPr lang="de-DE" dirty="0"/>
              <a:t>Klassenbuch</a:t>
            </a:r>
          </a:p>
          <a:p>
            <a:endParaRPr lang="de-DE" dirty="0"/>
          </a:p>
          <a:p>
            <a:r>
              <a:rPr lang="de-DE" dirty="0"/>
              <a:t>Programmierung</a:t>
            </a:r>
          </a:p>
          <a:p>
            <a:r>
              <a:rPr lang="de-DE" dirty="0"/>
              <a:t>VPN</a:t>
            </a:r>
          </a:p>
          <a:p>
            <a:r>
              <a:rPr lang="de-DE" dirty="0"/>
              <a:t>IPv6</a:t>
            </a:r>
          </a:p>
        </p:txBody>
      </p:sp>
    </p:spTree>
    <p:extLst>
      <p:ext uri="{BB962C8B-B14F-4D97-AF65-F5344CB8AC3E}">
        <p14:creationId xmlns:p14="http://schemas.microsoft.com/office/powerpoint/2010/main" val="32185495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F22ADF-6FDF-8E92-966B-D0638057FBB7}"/>
            </a:ext>
          </a:extLst>
        </p:cNvPr>
        <p:cNvGrpSpPr/>
        <p:nvPr/>
      </p:nvGrpSpPr>
      <p:grpSpPr>
        <a:xfrm>
          <a:off x="0" y="0"/>
          <a:ext cx="0" cy="0"/>
          <a:chOff x="0" y="0"/>
          <a:chExt cx="0" cy="0"/>
        </a:xfrm>
      </p:grpSpPr>
      <p:pic>
        <p:nvPicPr>
          <p:cNvPr id="3" name="Grafik 2">
            <a:extLst>
              <a:ext uri="{FF2B5EF4-FFF2-40B4-BE49-F238E27FC236}">
                <a16:creationId xmlns:a16="http://schemas.microsoft.com/office/drawing/2014/main" id="{2660D8FD-98CF-2018-8408-BDF1F4D01CC4}"/>
              </a:ext>
            </a:extLst>
          </p:cNvPr>
          <p:cNvPicPr>
            <a:picLocks noChangeAspect="1"/>
          </p:cNvPicPr>
          <p:nvPr/>
        </p:nvPicPr>
        <p:blipFill>
          <a:blip r:embed="rId2"/>
          <a:stretch>
            <a:fillRect/>
          </a:stretch>
        </p:blipFill>
        <p:spPr>
          <a:xfrm>
            <a:off x="0" y="0"/>
            <a:ext cx="11393490" cy="4477375"/>
          </a:xfrm>
          <a:prstGeom prst="rect">
            <a:avLst/>
          </a:prstGeom>
        </p:spPr>
      </p:pic>
    </p:spTree>
    <p:extLst>
      <p:ext uri="{BB962C8B-B14F-4D97-AF65-F5344CB8AC3E}">
        <p14:creationId xmlns:p14="http://schemas.microsoft.com/office/powerpoint/2010/main" val="32389320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7688E0-2F21-45DF-434B-D515BE45F561}"/>
            </a:ext>
          </a:extLst>
        </p:cNvPr>
        <p:cNvGrpSpPr/>
        <p:nvPr/>
      </p:nvGrpSpPr>
      <p:grpSpPr>
        <a:xfrm>
          <a:off x="0" y="0"/>
          <a:ext cx="0" cy="0"/>
          <a:chOff x="0" y="0"/>
          <a:chExt cx="0" cy="0"/>
        </a:xfrm>
      </p:grpSpPr>
      <p:pic>
        <p:nvPicPr>
          <p:cNvPr id="3" name="Grafik 2">
            <a:extLst>
              <a:ext uri="{FF2B5EF4-FFF2-40B4-BE49-F238E27FC236}">
                <a16:creationId xmlns:a16="http://schemas.microsoft.com/office/drawing/2014/main" id="{0B69718D-4BB8-7522-8911-B9621388A32A}"/>
              </a:ext>
            </a:extLst>
          </p:cNvPr>
          <p:cNvPicPr>
            <a:picLocks noChangeAspect="1"/>
          </p:cNvPicPr>
          <p:nvPr/>
        </p:nvPicPr>
        <p:blipFill>
          <a:blip r:embed="rId2"/>
          <a:stretch>
            <a:fillRect/>
          </a:stretch>
        </p:blipFill>
        <p:spPr>
          <a:xfrm>
            <a:off x="547805" y="942230"/>
            <a:ext cx="8059275" cy="924054"/>
          </a:xfrm>
          <a:prstGeom prst="rect">
            <a:avLst/>
          </a:prstGeom>
        </p:spPr>
      </p:pic>
      <p:sp>
        <p:nvSpPr>
          <p:cNvPr id="4" name="Textfeld 3">
            <a:extLst>
              <a:ext uri="{FF2B5EF4-FFF2-40B4-BE49-F238E27FC236}">
                <a16:creationId xmlns:a16="http://schemas.microsoft.com/office/drawing/2014/main" id="{0A2D237F-AF98-CD71-9782-CDBCDB2A7A48}"/>
              </a:ext>
            </a:extLst>
          </p:cNvPr>
          <p:cNvSpPr txBox="1"/>
          <p:nvPr/>
        </p:nvSpPr>
        <p:spPr>
          <a:xfrm>
            <a:off x="1918607" y="2449286"/>
            <a:ext cx="4177393" cy="369332"/>
          </a:xfrm>
          <a:prstGeom prst="rect">
            <a:avLst/>
          </a:prstGeom>
          <a:noFill/>
        </p:spPr>
        <p:txBody>
          <a:bodyPr wrap="square" rtlCol="0">
            <a:spAutoFit/>
          </a:bodyPr>
          <a:lstStyle/>
          <a:p>
            <a:r>
              <a:rPr lang="de-DE" dirty="0"/>
              <a:t>zeiten[1].</a:t>
            </a:r>
            <a:r>
              <a:rPr lang="de-DE" dirty="0" err="1"/>
              <a:t>getPlanAbfahrt</a:t>
            </a:r>
            <a:r>
              <a:rPr lang="de-DE" dirty="0"/>
              <a:t> </a:t>
            </a:r>
            <a:r>
              <a:rPr lang="de-DE" dirty="0">
                <a:sym typeface="Wingdings" panose="05000000000000000000" pitchFamily="2" charset="2"/>
              </a:rPr>
              <a:t> 483</a:t>
            </a:r>
            <a:endParaRPr lang="de-DE" dirty="0"/>
          </a:p>
        </p:txBody>
      </p:sp>
      <p:cxnSp>
        <p:nvCxnSpPr>
          <p:cNvPr id="6" name="Gerade Verbindung mit Pfeil 5">
            <a:extLst>
              <a:ext uri="{FF2B5EF4-FFF2-40B4-BE49-F238E27FC236}">
                <a16:creationId xmlns:a16="http://schemas.microsoft.com/office/drawing/2014/main" id="{582E98C6-5E0D-5FAA-65A7-48977AC5E4B4}"/>
              </a:ext>
            </a:extLst>
          </p:cNvPr>
          <p:cNvCxnSpPr/>
          <p:nvPr/>
        </p:nvCxnSpPr>
        <p:spPr>
          <a:xfrm flipH="1">
            <a:off x="4310743" y="1200150"/>
            <a:ext cx="522514" cy="1118507"/>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 name="Textfeld 6">
            <a:extLst>
              <a:ext uri="{FF2B5EF4-FFF2-40B4-BE49-F238E27FC236}">
                <a16:creationId xmlns:a16="http://schemas.microsoft.com/office/drawing/2014/main" id="{712089B7-F40E-598D-20B6-CCE74FBFE4D8}"/>
              </a:ext>
            </a:extLst>
          </p:cNvPr>
          <p:cNvSpPr txBox="1"/>
          <p:nvPr/>
        </p:nvSpPr>
        <p:spPr>
          <a:xfrm>
            <a:off x="1918607" y="3543300"/>
            <a:ext cx="5902779" cy="369332"/>
          </a:xfrm>
          <a:prstGeom prst="rect">
            <a:avLst/>
          </a:prstGeom>
          <a:noFill/>
        </p:spPr>
        <p:txBody>
          <a:bodyPr wrap="square" rtlCol="0">
            <a:spAutoFit/>
          </a:bodyPr>
          <a:lstStyle/>
          <a:p>
            <a:r>
              <a:rPr lang="de-DE" dirty="0"/>
              <a:t>zeiten[1][2] </a:t>
            </a:r>
            <a:r>
              <a:rPr lang="de-DE" dirty="0">
                <a:sym typeface="Wingdings" panose="05000000000000000000" pitchFamily="2" charset="2"/>
              </a:rPr>
              <a:t> 483 zweidimensionales Array</a:t>
            </a:r>
            <a:endParaRPr lang="de-DE" dirty="0"/>
          </a:p>
        </p:txBody>
      </p:sp>
      <p:sp>
        <p:nvSpPr>
          <p:cNvPr id="8" name="Textfeld 7">
            <a:extLst>
              <a:ext uri="{FF2B5EF4-FFF2-40B4-BE49-F238E27FC236}">
                <a16:creationId xmlns:a16="http://schemas.microsoft.com/office/drawing/2014/main" id="{D7255495-2876-29EA-B2EA-3522438FA647}"/>
              </a:ext>
            </a:extLst>
          </p:cNvPr>
          <p:cNvSpPr txBox="1"/>
          <p:nvPr/>
        </p:nvSpPr>
        <p:spPr>
          <a:xfrm>
            <a:off x="97972" y="2443174"/>
            <a:ext cx="4359729" cy="1200329"/>
          </a:xfrm>
          <a:prstGeom prst="rect">
            <a:avLst/>
          </a:prstGeom>
          <a:noFill/>
        </p:spPr>
        <p:txBody>
          <a:bodyPr wrap="square" rtlCol="0">
            <a:spAutoFit/>
          </a:bodyPr>
          <a:lstStyle/>
          <a:p>
            <a:r>
              <a:rPr lang="de-DE" dirty="0"/>
              <a:t>2x Schleifen</a:t>
            </a:r>
          </a:p>
          <a:p>
            <a:r>
              <a:rPr lang="de-DE" dirty="0"/>
              <a:t>2x IF-Abfragen</a:t>
            </a:r>
          </a:p>
          <a:p>
            <a:r>
              <a:rPr lang="de-DE" dirty="0" err="1"/>
              <a:t>Bubblesort</a:t>
            </a:r>
            <a:endParaRPr lang="de-DE" dirty="0"/>
          </a:p>
          <a:p>
            <a:r>
              <a:rPr lang="de-DE" dirty="0"/>
              <a:t>Prüfsumme</a:t>
            </a:r>
          </a:p>
        </p:txBody>
      </p:sp>
      <p:sp>
        <p:nvSpPr>
          <p:cNvPr id="9" name="Textfeld 8">
            <a:extLst>
              <a:ext uri="{FF2B5EF4-FFF2-40B4-BE49-F238E27FC236}">
                <a16:creationId xmlns:a16="http://schemas.microsoft.com/office/drawing/2014/main" id="{3697EE43-883B-6766-BFC8-0C90FDA6A56F}"/>
              </a:ext>
            </a:extLst>
          </p:cNvPr>
          <p:cNvSpPr txBox="1"/>
          <p:nvPr/>
        </p:nvSpPr>
        <p:spPr>
          <a:xfrm>
            <a:off x="7527472" y="3358634"/>
            <a:ext cx="4177393" cy="369332"/>
          </a:xfrm>
          <a:prstGeom prst="rect">
            <a:avLst/>
          </a:prstGeom>
          <a:noFill/>
        </p:spPr>
        <p:txBody>
          <a:bodyPr wrap="square" rtlCol="0">
            <a:spAutoFit/>
          </a:bodyPr>
          <a:lstStyle/>
          <a:p>
            <a:r>
              <a:rPr lang="de-DE" dirty="0"/>
              <a:t>zeiten[i].</a:t>
            </a:r>
            <a:r>
              <a:rPr lang="de-DE" dirty="0" err="1"/>
              <a:t>getDatum</a:t>
            </a:r>
            <a:r>
              <a:rPr lang="de-DE" dirty="0"/>
              <a:t>() </a:t>
            </a:r>
            <a:r>
              <a:rPr lang="de-DE" dirty="0">
                <a:sym typeface="Wingdings" panose="05000000000000000000" pitchFamily="2" charset="2"/>
              </a:rPr>
              <a:t> 1.9.2024</a:t>
            </a:r>
            <a:endParaRPr lang="de-DE" dirty="0"/>
          </a:p>
        </p:txBody>
      </p:sp>
      <p:sp>
        <p:nvSpPr>
          <p:cNvPr id="10" name="Textfeld 9">
            <a:extLst>
              <a:ext uri="{FF2B5EF4-FFF2-40B4-BE49-F238E27FC236}">
                <a16:creationId xmlns:a16="http://schemas.microsoft.com/office/drawing/2014/main" id="{70B0FA39-537D-B862-6B1D-AF6F4793DC39}"/>
              </a:ext>
            </a:extLst>
          </p:cNvPr>
          <p:cNvSpPr txBox="1"/>
          <p:nvPr/>
        </p:nvSpPr>
        <p:spPr>
          <a:xfrm>
            <a:off x="7527472" y="2687989"/>
            <a:ext cx="1845129" cy="369332"/>
          </a:xfrm>
          <a:prstGeom prst="rect">
            <a:avLst/>
          </a:prstGeom>
          <a:noFill/>
        </p:spPr>
        <p:txBody>
          <a:bodyPr wrap="square" rtlCol="0">
            <a:spAutoFit/>
          </a:bodyPr>
          <a:lstStyle/>
          <a:p>
            <a:r>
              <a:rPr lang="de-DE" dirty="0"/>
              <a:t>i = 2</a:t>
            </a:r>
          </a:p>
        </p:txBody>
      </p:sp>
      <mc:AlternateContent xmlns:mc="http://schemas.openxmlformats.org/markup-compatibility/2006">
        <mc:Choice xmlns:p14="http://schemas.microsoft.com/office/powerpoint/2010/main" Requires="p14">
          <p:contentPart p14:bwMode="auto" r:id="rId3">
            <p14:nvContentPartPr>
              <p14:cNvPr id="11" name="Freihand 10">
                <a:extLst>
                  <a:ext uri="{FF2B5EF4-FFF2-40B4-BE49-F238E27FC236}">
                    <a16:creationId xmlns:a16="http://schemas.microsoft.com/office/drawing/2014/main" id="{635D0BBA-EA20-E493-DD02-255AFC43F6C2}"/>
                  </a:ext>
                </a:extLst>
              </p14:cNvPr>
              <p14:cNvContentPartPr/>
              <p14:nvPr/>
            </p14:nvContentPartPr>
            <p14:xfrm>
              <a:off x="946723" y="1679529"/>
              <a:ext cx="792360" cy="43560"/>
            </p14:xfrm>
          </p:contentPart>
        </mc:Choice>
        <mc:Fallback>
          <p:pic>
            <p:nvPicPr>
              <p:cNvPr id="11" name="Freihand 10">
                <a:extLst>
                  <a:ext uri="{FF2B5EF4-FFF2-40B4-BE49-F238E27FC236}">
                    <a16:creationId xmlns:a16="http://schemas.microsoft.com/office/drawing/2014/main" id="{635D0BBA-EA20-E493-DD02-255AFC43F6C2}"/>
                  </a:ext>
                </a:extLst>
              </p:cNvPr>
              <p:cNvPicPr/>
              <p:nvPr/>
            </p:nvPicPr>
            <p:blipFill>
              <a:blip r:embed="rId4"/>
              <a:stretch>
                <a:fillRect/>
              </a:stretch>
            </p:blipFill>
            <p:spPr>
              <a:xfrm>
                <a:off x="928723" y="1661529"/>
                <a:ext cx="828000" cy="7920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12" name="Freihand 11">
                <a:extLst>
                  <a:ext uri="{FF2B5EF4-FFF2-40B4-BE49-F238E27FC236}">
                    <a16:creationId xmlns:a16="http://schemas.microsoft.com/office/drawing/2014/main" id="{4AFC4AFD-3153-D13F-CD76-E005AD60A056}"/>
                  </a:ext>
                </a:extLst>
              </p14:cNvPr>
              <p14:cNvContentPartPr/>
              <p14:nvPr/>
            </p14:nvContentPartPr>
            <p14:xfrm>
              <a:off x="9796963" y="3652689"/>
              <a:ext cx="993600" cy="46080"/>
            </p14:xfrm>
          </p:contentPart>
        </mc:Choice>
        <mc:Fallback>
          <p:pic>
            <p:nvPicPr>
              <p:cNvPr id="12" name="Freihand 11">
                <a:extLst>
                  <a:ext uri="{FF2B5EF4-FFF2-40B4-BE49-F238E27FC236}">
                    <a16:creationId xmlns:a16="http://schemas.microsoft.com/office/drawing/2014/main" id="{4AFC4AFD-3153-D13F-CD76-E005AD60A056}"/>
                  </a:ext>
                </a:extLst>
              </p:cNvPr>
              <p:cNvPicPr/>
              <p:nvPr/>
            </p:nvPicPr>
            <p:blipFill>
              <a:blip r:embed="rId6"/>
              <a:stretch>
                <a:fillRect/>
              </a:stretch>
            </p:blipFill>
            <p:spPr>
              <a:xfrm>
                <a:off x="9779323" y="3634689"/>
                <a:ext cx="1029240" cy="81720"/>
              </a:xfrm>
              <a:prstGeom prst="rect">
                <a:avLst/>
              </a:prstGeom>
            </p:spPr>
          </p:pic>
        </mc:Fallback>
      </mc:AlternateContent>
      <p:sp>
        <p:nvSpPr>
          <p:cNvPr id="13" name="Textfeld 12">
            <a:extLst>
              <a:ext uri="{FF2B5EF4-FFF2-40B4-BE49-F238E27FC236}">
                <a16:creationId xmlns:a16="http://schemas.microsoft.com/office/drawing/2014/main" id="{4D33E16E-A8DA-5530-3A59-9E8379025D2B}"/>
              </a:ext>
            </a:extLst>
          </p:cNvPr>
          <p:cNvSpPr txBox="1"/>
          <p:nvPr/>
        </p:nvSpPr>
        <p:spPr>
          <a:xfrm>
            <a:off x="7527471" y="3912632"/>
            <a:ext cx="4177393" cy="369332"/>
          </a:xfrm>
          <a:prstGeom prst="rect">
            <a:avLst/>
          </a:prstGeom>
          <a:noFill/>
        </p:spPr>
        <p:txBody>
          <a:bodyPr wrap="square" rtlCol="0">
            <a:spAutoFit/>
          </a:bodyPr>
          <a:lstStyle/>
          <a:p>
            <a:r>
              <a:rPr lang="de-DE" dirty="0"/>
              <a:t>zeiten[i-1].</a:t>
            </a:r>
            <a:r>
              <a:rPr lang="de-DE" dirty="0" err="1"/>
              <a:t>getDatum</a:t>
            </a:r>
            <a:r>
              <a:rPr lang="de-DE" dirty="0"/>
              <a:t>() </a:t>
            </a:r>
            <a:r>
              <a:rPr lang="de-DE" dirty="0">
                <a:sym typeface="Wingdings" panose="05000000000000000000" pitchFamily="2" charset="2"/>
              </a:rPr>
              <a:t> 1.9.2024</a:t>
            </a:r>
            <a:endParaRPr lang="de-DE" dirty="0"/>
          </a:p>
        </p:txBody>
      </p:sp>
      <mc:AlternateContent xmlns:mc="http://schemas.openxmlformats.org/markup-compatibility/2006">
        <mc:Choice xmlns:p14="http://schemas.microsoft.com/office/powerpoint/2010/main" Requires="p14">
          <p:contentPart p14:bwMode="auto" r:id="rId7">
            <p14:nvContentPartPr>
              <p14:cNvPr id="14" name="Freihand 13">
                <a:extLst>
                  <a:ext uri="{FF2B5EF4-FFF2-40B4-BE49-F238E27FC236}">
                    <a16:creationId xmlns:a16="http://schemas.microsoft.com/office/drawing/2014/main" id="{F88F0895-A8EC-E742-EB6A-90FFA86EED8C}"/>
                  </a:ext>
                </a:extLst>
              </p14:cNvPr>
              <p14:cNvContentPartPr/>
              <p14:nvPr/>
            </p14:nvContentPartPr>
            <p14:xfrm>
              <a:off x="946723" y="1322049"/>
              <a:ext cx="746640" cy="50760"/>
            </p14:xfrm>
          </p:contentPart>
        </mc:Choice>
        <mc:Fallback>
          <p:pic>
            <p:nvPicPr>
              <p:cNvPr id="14" name="Freihand 13">
                <a:extLst>
                  <a:ext uri="{FF2B5EF4-FFF2-40B4-BE49-F238E27FC236}">
                    <a16:creationId xmlns:a16="http://schemas.microsoft.com/office/drawing/2014/main" id="{F88F0895-A8EC-E742-EB6A-90FFA86EED8C}"/>
                  </a:ext>
                </a:extLst>
              </p:cNvPr>
              <p:cNvPicPr/>
              <p:nvPr/>
            </p:nvPicPr>
            <p:blipFill>
              <a:blip r:embed="rId8"/>
              <a:stretch>
                <a:fillRect/>
              </a:stretch>
            </p:blipFill>
            <p:spPr>
              <a:xfrm>
                <a:off x="928723" y="1304409"/>
                <a:ext cx="782280" cy="8640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15" name="Freihand 14">
                <a:extLst>
                  <a:ext uri="{FF2B5EF4-FFF2-40B4-BE49-F238E27FC236}">
                    <a16:creationId xmlns:a16="http://schemas.microsoft.com/office/drawing/2014/main" id="{A29EF81A-77B8-2B1D-6C70-9BC1EB734C33}"/>
                  </a:ext>
                </a:extLst>
              </p14:cNvPr>
              <p14:cNvContentPartPr/>
              <p14:nvPr/>
            </p14:nvContentPartPr>
            <p14:xfrm>
              <a:off x="10140043" y="4277289"/>
              <a:ext cx="731880" cy="93240"/>
            </p14:xfrm>
          </p:contentPart>
        </mc:Choice>
        <mc:Fallback>
          <p:pic>
            <p:nvPicPr>
              <p:cNvPr id="15" name="Freihand 14">
                <a:extLst>
                  <a:ext uri="{FF2B5EF4-FFF2-40B4-BE49-F238E27FC236}">
                    <a16:creationId xmlns:a16="http://schemas.microsoft.com/office/drawing/2014/main" id="{A29EF81A-77B8-2B1D-6C70-9BC1EB734C33}"/>
                  </a:ext>
                </a:extLst>
              </p:cNvPr>
              <p:cNvPicPr/>
              <p:nvPr/>
            </p:nvPicPr>
            <p:blipFill>
              <a:blip r:embed="rId10"/>
              <a:stretch>
                <a:fillRect/>
              </a:stretch>
            </p:blipFill>
            <p:spPr>
              <a:xfrm>
                <a:off x="10122043" y="4259289"/>
                <a:ext cx="767520" cy="128880"/>
              </a:xfrm>
              <a:prstGeom prst="rect">
                <a:avLst/>
              </a:prstGeom>
            </p:spPr>
          </p:pic>
        </mc:Fallback>
      </mc:AlternateContent>
      <p:pic>
        <p:nvPicPr>
          <p:cNvPr id="17" name="Grafik 16">
            <a:extLst>
              <a:ext uri="{FF2B5EF4-FFF2-40B4-BE49-F238E27FC236}">
                <a16:creationId xmlns:a16="http://schemas.microsoft.com/office/drawing/2014/main" id="{9EE5740A-5BCA-85CC-3BC6-8587A035E376}"/>
              </a:ext>
            </a:extLst>
          </p:cNvPr>
          <p:cNvPicPr>
            <a:picLocks noChangeAspect="1"/>
          </p:cNvPicPr>
          <p:nvPr/>
        </p:nvPicPr>
        <p:blipFill>
          <a:blip r:embed="rId11"/>
          <a:stretch>
            <a:fillRect/>
          </a:stretch>
        </p:blipFill>
        <p:spPr>
          <a:xfrm>
            <a:off x="-61792" y="4452648"/>
            <a:ext cx="8021169" cy="800212"/>
          </a:xfrm>
          <a:prstGeom prst="rect">
            <a:avLst/>
          </a:prstGeom>
        </p:spPr>
      </p:pic>
      <p:sp>
        <p:nvSpPr>
          <p:cNvPr id="18" name="Textfeld 17">
            <a:extLst>
              <a:ext uri="{FF2B5EF4-FFF2-40B4-BE49-F238E27FC236}">
                <a16:creationId xmlns:a16="http://schemas.microsoft.com/office/drawing/2014/main" id="{41429EE6-0C62-F958-3ED1-29B6EFCBE93A}"/>
              </a:ext>
            </a:extLst>
          </p:cNvPr>
          <p:cNvSpPr txBox="1"/>
          <p:nvPr/>
        </p:nvSpPr>
        <p:spPr>
          <a:xfrm>
            <a:off x="7708266" y="5404982"/>
            <a:ext cx="4177393" cy="369332"/>
          </a:xfrm>
          <a:prstGeom prst="rect">
            <a:avLst/>
          </a:prstGeom>
          <a:noFill/>
        </p:spPr>
        <p:txBody>
          <a:bodyPr wrap="square" rtlCol="0">
            <a:spAutoFit/>
          </a:bodyPr>
          <a:lstStyle/>
          <a:p>
            <a:r>
              <a:rPr lang="de-DE" dirty="0"/>
              <a:t>zeiten[i].</a:t>
            </a:r>
            <a:r>
              <a:rPr lang="de-DE" dirty="0" err="1"/>
              <a:t>getDatum</a:t>
            </a:r>
            <a:r>
              <a:rPr lang="de-DE" dirty="0"/>
              <a:t>() </a:t>
            </a:r>
            <a:r>
              <a:rPr lang="de-DE" dirty="0">
                <a:sym typeface="Wingdings" panose="05000000000000000000" pitchFamily="2" charset="2"/>
              </a:rPr>
              <a:t> 2.9.2024</a:t>
            </a:r>
            <a:endParaRPr lang="de-DE" dirty="0"/>
          </a:p>
        </p:txBody>
      </p:sp>
      <p:sp>
        <p:nvSpPr>
          <p:cNvPr id="19" name="Textfeld 18">
            <a:extLst>
              <a:ext uri="{FF2B5EF4-FFF2-40B4-BE49-F238E27FC236}">
                <a16:creationId xmlns:a16="http://schemas.microsoft.com/office/drawing/2014/main" id="{28C1F643-2BEE-C10D-43D5-DACBAC1DF5C8}"/>
              </a:ext>
            </a:extLst>
          </p:cNvPr>
          <p:cNvSpPr txBox="1"/>
          <p:nvPr/>
        </p:nvSpPr>
        <p:spPr>
          <a:xfrm>
            <a:off x="7708265" y="5958980"/>
            <a:ext cx="4177393" cy="369332"/>
          </a:xfrm>
          <a:prstGeom prst="rect">
            <a:avLst/>
          </a:prstGeom>
          <a:noFill/>
        </p:spPr>
        <p:txBody>
          <a:bodyPr wrap="square" rtlCol="0">
            <a:spAutoFit/>
          </a:bodyPr>
          <a:lstStyle/>
          <a:p>
            <a:r>
              <a:rPr lang="de-DE" dirty="0"/>
              <a:t>zeiten[i-1].</a:t>
            </a:r>
            <a:r>
              <a:rPr lang="de-DE" dirty="0" err="1"/>
              <a:t>getDatum</a:t>
            </a:r>
            <a:r>
              <a:rPr lang="de-DE" dirty="0"/>
              <a:t>() </a:t>
            </a:r>
            <a:r>
              <a:rPr lang="de-DE" dirty="0">
                <a:sym typeface="Wingdings" panose="05000000000000000000" pitchFamily="2" charset="2"/>
              </a:rPr>
              <a:t> 1.9.2024</a:t>
            </a:r>
            <a:endParaRPr lang="de-DE" dirty="0"/>
          </a:p>
        </p:txBody>
      </p:sp>
      <p:sp>
        <p:nvSpPr>
          <p:cNvPr id="20" name="Textfeld 19">
            <a:extLst>
              <a:ext uri="{FF2B5EF4-FFF2-40B4-BE49-F238E27FC236}">
                <a16:creationId xmlns:a16="http://schemas.microsoft.com/office/drawing/2014/main" id="{43C0C996-10C6-73E4-0D1B-F22944ABAA31}"/>
              </a:ext>
            </a:extLst>
          </p:cNvPr>
          <p:cNvSpPr txBox="1"/>
          <p:nvPr/>
        </p:nvSpPr>
        <p:spPr>
          <a:xfrm>
            <a:off x="8025493" y="5006453"/>
            <a:ext cx="1845129" cy="369332"/>
          </a:xfrm>
          <a:prstGeom prst="rect">
            <a:avLst/>
          </a:prstGeom>
          <a:noFill/>
        </p:spPr>
        <p:txBody>
          <a:bodyPr wrap="square" rtlCol="0">
            <a:spAutoFit/>
          </a:bodyPr>
          <a:lstStyle/>
          <a:p>
            <a:r>
              <a:rPr lang="de-DE" dirty="0"/>
              <a:t>i = 16</a:t>
            </a:r>
          </a:p>
        </p:txBody>
      </p:sp>
      <mc:AlternateContent xmlns:mc="http://schemas.openxmlformats.org/markup-compatibility/2006">
        <mc:Choice xmlns:p14="http://schemas.microsoft.com/office/powerpoint/2010/main" Requires="p14">
          <p:contentPart p14:bwMode="auto" r:id="rId12">
            <p14:nvContentPartPr>
              <p14:cNvPr id="21" name="Freihand 20">
                <a:extLst>
                  <a:ext uri="{FF2B5EF4-FFF2-40B4-BE49-F238E27FC236}">
                    <a16:creationId xmlns:a16="http://schemas.microsoft.com/office/drawing/2014/main" id="{BE7719AF-3D81-A291-B718-BB5BFB19A8EF}"/>
                  </a:ext>
                </a:extLst>
              </p14:cNvPr>
              <p14:cNvContentPartPr/>
              <p14:nvPr/>
            </p14:nvContentPartPr>
            <p14:xfrm>
              <a:off x="5151163" y="1836849"/>
              <a:ext cx="148680" cy="180720"/>
            </p14:xfrm>
          </p:contentPart>
        </mc:Choice>
        <mc:Fallback>
          <p:pic>
            <p:nvPicPr>
              <p:cNvPr id="21" name="Freihand 20">
                <a:extLst>
                  <a:ext uri="{FF2B5EF4-FFF2-40B4-BE49-F238E27FC236}">
                    <a16:creationId xmlns:a16="http://schemas.microsoft.com/office/drawing/2014/main" id="{BE7719AF-3D81-A291-B718-BB5BFB19A8EF}"/>
                  </a:ext>
                </a:extLst>
              </p:cNvPr>
              <p:cNvPicPr/>
              <p:nvPr/>
            </p:nvPicPr>
            <p:blipFill>
              <a:blip r:embed="rId13"/>
              <a:stretch>
                <a:fillRect/>
              </a:stretch>
            </p:blipFill>
            <p:spPr>
              <a:xfrm>
                <a:off x="5133523" y="1818849"/>
                <a:ext cx="184320" cy="21636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22" name="Freihand 21">
                <a:extLst>
                  <a:ext uri="{FF2B5EF4-FFF2-40B4-BE49-F238E27FC236}">
                    <a16:creationId xmlns:a16="http://schemas.microsoft.com/office/drawing/2014/main" id="{10A1FC5F-4EBE-B38B-4453-0BEC95C44B69}"/>
                  </a:ext>
                </a:extLst>
              </p14:cNvPr>
              <p14:cNvContentPartPr/>
              <p14:nvPr/>
            </p14:nvContentPartPr>
            <p14:xfrm>
              <a:off x="7087963" y="1864569"/>
              <a:ext cx="303480" cy="358920"/>
            </p14:xfrm>
          </p:contentPart>
        </mc:Choice>
        <mc:Fallback>
          <p:pic>
            <p:nvPicPr>
              <p:cNvPr id="22" name="Freihand 21">
                <a:extLst>
                  <a:ext uri="{FF2B5EF4-FFF2-40B4-BE49-F238E27FC236}">
                    <a16:creationId xmlns:a16="http://schemas.microsoft.com/office/drawing/2014/main" id="{10A1FC5F-4EBE-B38B-4453-0BEC95C44B69}"/>
                  </a:ext>
                </a:extLst>
              </p:cNvPr>
              <p:cNvPicPr/>
              <p:nvPr/>
            </p:nvPicPr>
            <p:blipFill>
              <a:blip r:embed="rId15"/>
              <a:stretch>
                <a:fillRect/>
              </a:stretch>
            </p:blipFill>
            <p:spPr>
              <a:xfrm>
                <a:off x="7069963" y="1846569"/>
                <a:ext cx="339120" cy="394560"/>
              </a:xfrm>
              <a:prstGeom prst="rect">
                <a:avLst/>
              </a:prstGeom>
            </p:spPr>
          </p:pic>
        </mc:Fallback>
      </mc:AlternateContent>
    </p:spTree>
    <p:extLst>
      <p:ext uri="{BB962C8B-B14F-4D97-AF65-F5344CB8AC3E}">
        <p14:creationId xmlns:p14="http://schemas.microsoft.com/office/powerpoint/2010/main" val="38418078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4541BA-7E6A-70A8-2B44-2FA2DF4D5ECB}"/>
            </a:ext>
          </a:extLst>
        </p:cNvPr>
        <p:cNvGrpSpPr/>
        <p:nvPr/>
      </p:nvGrpSpPr>
      <p:grpSpPr>
        <a:xfrm>
          <a:off x="0" y="0"/>
          <a:ext cx="0" cy="0"/>
          <a:chOff x="0" y="0"/>
          <a:chExt cx="0" cy="0"/>
        </a:xfrm>
      </p:grpSpPr>
      <p:graphicFrame>
        <p:nvGraphicFramePr>
          <p:cNvPr id="2" name="Tabelle 1">
            <a:extLst>
              <a:ext uri="{FF2B5EF4-FFF2-40B4-BE49-F238E27FC236}">
                <a16:creationId xmlns:a16="http://schemas.microsoft.com/office/drawing/2014/main" id="{40EF0080-E757-92F6-055C-BA15CE7D88B3}"/>
              </a:ext>
            </a:extLst>
          </p:cNvPr>
          <p:cNvGraphicFramePr>
            <a:graphicFrameLocks noGrp="1"/>
          </p:cNvGraphicFramePr>
          <p:nvPr>
            <p:extLst>
              <p:ext uri="{D42A27DB-BD31-4B8C-83A1-F6EECF244321}">
                <p14:modId xmlns:p14="http://schemas.microsoft.com/office/powerpoint/2010/main" val="3750560375"/>
              </p:ext>
            </p:extLst>
          </p:nvPr>
        </p:nvGraphicFramePr>
        <p:xfrm>
          <a:off x="1395185" y="2328030"/>
          <a:ext cx="8128000" cy="148336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1556535545"/>
                    </a:ext>
                  </a:extLst>
                </a:gridCol>
                <a:gridCol w="2032000">
                  <a:extLst>
                    <a:ext uri="{9D8B030D-6E8A-4147-A177-3AD203B41FA5}">
                      <a16:colId xmlns:a16="http://schemas.microsoft.com/office/drawing/2014/main" val="2598780792"/>
                    </a:ext>
                  </a:extLst>
                </a:gridCol>
                <a:gridCol w="2032000">
                  <a:extLst>
                    <a:ext uri="{9D8B030D-6E8A-4147-A177-3AD203B41FA5}">
                      <a16:colId xmlns:a16="http://schemas.microsoft.com/office/drawing/2014/main" val="624822475"/>
                    </a:ext>
                  </a:extLst>
                </a:gridCol>
                <a:gridCol w="2032000">
                  <a:extLst>
                    <a:ext uri="{9D8B030D-6E8A-4147-A177-3AD203B41FA5}">
                      <a16:colId xmlns:a16="http://schemas.microsoft.com/office/drawing/2014/main" val="3190510567"/>
                    </a:ext>
                  </a:extLst>
                </a:gridCol>
              </a:tblGrid>
              <a:tr h="370840">
                <a:tc>
                  <a:txBody>
                    <a:bodyPr/>
                    <a:lstStyle/>
                    <a:p>
                      <a:r>
                        <a:rPr lang="de-DE" dirty="0"/>
                        <a:t>Datum</a:t>
                      </a:r>
                    </a:p>
                  </a:txBody>
                  <a:tcPr/>
                </a:tc>
                <a:tc>
                  <a:txBody>
                    <a:bodyPr/>
                    <a:lstStyle/>
                    <a:p>
                      <a:r>
                        <a:rPr lang="de-DE" dirty="0"/>
                        <a:t>Haltestelle</a:t>
                      </a:r>
                    </a:p>
                  </a:txBody>
                  <a:tcPr/>
                </a:tc>
                <a:tc>
                  <a:txBody>
                    <a:bodyPr/>
                    <a:lstStyle/>
                    <a:p>
                      <a:r>
                        <a:rPr lang="de-DE" dirty="0"/>
                        <a:t>plan</a:t>
                      </a:r>
                    </a:p>
                  </a:txBody>
                  <a:tcPr/>
                </a:tc>
                <a:tc>
                  <a:txBody>
                    <a:bodyPr/>
                    <a:lstStyle/>
                    <a:p>
                      <a:r>
                        <a:rPr lang="de-DE" dirty="0"/>
                        <a:t>ist</a:t>
                      </a:r>
                    </a:p>
                  </a:txBody>
                  <a:tcPr/>
                </a:tc>
                <a:extLst>
                  <a:ext uri="{0D108BD9-81ED-4DB2-BD59-A6C34878D82A}">
                    <a16:rowId xmlns:a16="http://schemas.microsoft.com/office/drawing/2014/main" val="1353804220"/>
                  </a:ext>
                </a:extLst>
              </a:tr>
              <a:tr h="370840">
                <a:tc>
                  <a:txBody>
                    <a:bodyPr/>
                    <a:lstStyle/>
                    <a:p>
                      <a:r>
                        <a:rPr lang="de-DE" dirty="0"/>
                        <a:t>4.9.2024</a:t>
                      </a:r>
                    </a:p>
                  </a:txBody>
                  <a:tcPr/>
                </a:tc>
                <a:tc>
                  <a:txBody>
                    <a:bodyPr/>
                    <a:lstStyle/>
                    <a:p>
                      <a:r>
                        <a:rPr lang="de-DE" dirty="0"/>
                        <a:t>3</a:t>
                      </a:r>
                    </a:p>
                  </a:txBody>
                  <a:tcPr/>
                </a:tc>
                <a:tc>
                  <a:txBody>
                    <a:bodyPr/>
                    <a:lstStyle/>
                    <a:p>
                      <a:r>
                        <a:rPr lang="de-DE" dirty="0"/>
                        <a:t>488</a:t>
                      </a:r>
                    </a:p>
                  </a:txBody>
                  <a:tcPr/>
                </a:tc>
                <a:tc>
                  <a:txBody>
                    <a:bodyPr/>
                    <a:lstStyle/>
                    <a:p>
                      <a:r>
                        <a:rPr lang="de-DE" dirty="0"/>
                        <a:t>489</a:t>
                      </a:r>
                    </a:p>
                  </a:txBody>
                  <a:tcPr/>
                </a:tc>
                <a:extLst>
                  <a:ext uri="{0D108BD9-81ED-4DB2-BD59-A6C34878D82A}">
                    <a16:rowId xmlns:a16="http://schemas.microsoft.com/office/drawing/2014/main" val="222531873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4.9.2024</a:t>
                      </a:r>
                    </a:p>
                  </a:txBody>
                  <a:tcPr/>
                </a:tc>
                <a:tc>
                  <a:txBody>
                    <a:bodyPr/>
                    <a:lstStyle/>
                    <a:p>
                      <a:r>
                        <a:rPr lang="de-DE" dirty="0"/>
                        <a:t>4</a:t>
                      </a:r>
                    </a:p>
                  </a:txBody>
                  <a:tcPr/>
                </a:tc>
                <a:tc>
                  <a:txBody>
                    <a:bodyPr/>
                    <a:lstStyle/>
                    <a:p>
                      <a:r>
                        <a:rPr lang="de-DE" dirty="0"/>
                        <a:t>492</a:t>
                      </a:r>
                    </a:p>
                  </a:txBody>
                  <a:tcPr/>
                </a:tc>
                <a:tc>
                  <a:txBody>
                    <a:bodyPr/>
                    <a:lstStyle/>
                    <a:p>
                      <a:r>
                        <a:rPr lang="de-DE" dirty="0"/>
                        <a:t>498</a:t>
                      </a:r>
                    </a:p>
                  </a:txBody>
                  <a:tcPr/>
                </a:tc>
                <a:extLst>
                  <a:ext uri="{0D108BD9-81ED-4DB2-BD59-A6C34878D82A}">
                    <a16:rowId xmlns:a16="http://schemas.microsoft.com/office/drawing/2014/main" val="111528673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4.9.2024</a:t>
                      </a:r>
                    </a:p>
                  </a:txBody>
                  <a:tcPr/>
                </a:tc>
                <a:tc>
                  <a:txBody>
                    <a:bodyPr/>
                    <a:lstStyle/>
                    <a:p>
                      <a:r>
                        <a:rPr lang="de-DE" dirty="0"/>
                        <a:t>5</a:t>
                      </a:r>
                    </a:p>
                  </a:txBody>
                  <a:tcPr/>
                </a:tc>
                <a:tc>
                  <a:txBody>
                    <a:bodyPr/>
                    <a:lstStyle/>
                    <a:p>
                      <a:r>
                        <a:rPr lang="de-DE" dirty="0"/>
                        <a:t>496</a:t>
                      </a:r>
                    </a:p>
                  </a:txBody>
                  <a:tcPr/>
                </a:tc>
                <a:tc>
                  <a:txBody>
                    <a:bodyPr/>
                    <a:lstStyle/>
                    <a:p>
                      <a:r>
                        <a:rPr lang="de-DE" dirty="0"/>
                        <a:t>502</a:t>
                      </a:r>
                    </a:p>
                  </a:txBody>
                  <a:tcPr/>
                </a:tc>
                <a:extLst>
                  <a:ext uri="{0D108BD9-81ED-4DB2-BD59-A6C34878D82A}">
                    <a16:rowId xmlns:a16="http://schemas.microsoft.com/office/drawing/2014/main" val="1845265771"/>
                  </a:ext>
                </a:extLst>
              </a:tr>
            </a:tbl>
          </a:graphicData>
        </a:graphic>
      </p:graphicFrame>
      <p:sp>
        <p:nvSpPr>
          <p:cNvPr id="3" name="Textfeld 2">
            <a:extLst>
              <a:ext uri="{FF2B5EF4-FFF2-40B4-BE49-F238E27FC236}">
                <a16:creationId xmlns:a16="http://schemas.microsoft.com/office/drawing/2014/main" id="{C5F48859-E727-4858-2A09-9A3A77E2E57B}"/>
              </a:ext>
            </a:extLst>
          </p:cNvPr>
          <p:cNvSpPr txBox="1"/>
          <p:nvPr/>
        </p:nvSpPr>
        <p:spPr>
          <a:xfrm>
            <a:off x="3244848" y="4272972"/>
            <a:ext cx="2698751" cy="369332"/>
          </a:xfrm>
          <a:prstGeom prst="rect">
            <a:avLst/>
          </a:prstGeom>
          <a:noFill/>
        </p:spPr>
        <p:txBody>
          <a:bodyPr wrap="square" rtlCol="0">
            <a:spAutoFit/>
          </a:bodyPr>
          <a:lstStyle/>
          <a:p>
            <a:r>
              <a:rPr lang="de-DE" dirty="0"/>
              <a:t>Ist: 498 – 489 = 9</a:t>
            </a:r>
          </a:p>
        </p:txBody>
      </p:sp>
      <p:sp>
        <p:nvSpPr>
          <p:cNvPr id="4" name="Textfeld 3">
            <a:extLst>
              <a:ext uri="{FF2B5EF4-FFF2-40B4-BE49-F238E27FC236}">
                <a16:creationId xmlns:a16="http://schemas.microsoft.com/office/drawing/2014/main" id="{95FA0FA5-55A7-53AD-7948-57A002F97C50}"/>
              </a:ext>
            </a:extLst>
          </p:cNvPr>
          <p:cNvSpPr txBox="1"/>
          <p:nvPr/>
        </p:nvSpPr>
        <p:spPr>
          <a:xfrm>
            <a:off x="3244849" y="4642304"/>
            <a:ext cx="3003554" cy="369332"/>
          </a:xfrm>
          <a:prstGeom prst="rect">
            <a:avLst/>
          </a:prstGeom>
          <a:noFill/>
        </p:spPr>
        <p:txBody>
          <a:bodyPr wrap="square" rtlCol="0">
            <a:spAutoFit/>
          </a:bodyPr>
          <a:lstStyle/>
          <a:p>
            <a:r>
              <a:rPr lang="de-DE" dirty="0"/>
              <a:t>Plan: 492 – 488 = 4</a:t>
            </a:r>
          </a:p>
        </p:txBody>
      </p:sp>
      <p:sp>
        <p:nvSpPr>
          <p:cNvPr id="5" name="Textfeld 4">
            <a:extLst>
              <a:ext uri="{FF2B5EF4-FFF2-40B4-BE49-F238E27FC236}">
                <a16:creationId xmlns:a16="http://schemas.microsoft.com/office/drawing/2014/main" id="{D438CE04-0350-8501-0761-5161509431FA}"/>
              </a:ext>
            </a:extLst>
          </p:cNvPr>
          <p:cNvSpPr txBox="1"/>
          <p:nvPr/>
        </p:nvSpPr>
        <p:spPr>
          <a:xfrm>
            <a:off x="9666514" y="2726871"/>
            <a:ext cx="816429" cy="369332"/>
          </a:xfrm>
          <a:prstGeom prst="rect">
            <a:avLst/>
          </a:prstGeom>
          <a:noFill/>
        </p:spPr>
        <p:txBody>
          <a:bodyPr wrap="square" rtlCol="0">
            <a:spAutoFit/>
          </a:bodyPr>
          <a:lstStyle/>
          <a:p>
            <a:r>
              <a:rPr lang="de-DE" dirty="0"/>
              <a:t>1</a:t>
            </a:r>
          </a:p>
        </p:txBody>
      </p:sp>
      <p:sp>
        <p:nvSpPr>
          <p:cNvPr id="6" name="Textfeld 5">
            <a:extLst>
              <a:ext uri="{FF2B5EF4-FFF2-40B4-BE49-F238E27FC236}">
                <a16:creationId xmlns:a16="http://schemas.microsoft.com/office/drawing/2014/main" id="{2D88E222-3E0C-EA7A-050A-FF8B70E49C91}"/>
              </a:ext>
            </a:extLst>
          </p:cNvPr>
          <p:cNvSpPr txBox="1"/>
          <p:nvPr/>
        </p:nvSpPr>
        <p:spPr>
          <a:xfrm>
            <a:off x="9617528" y="3465535"/>
            <a:ext cx="816429" cy="369332"/>
          </a:xfrm>
          <a:prstGeom prst="rect">
            <a:avLst/>
          </a:prstGeom>
          <a:noFill/>
        </p:spPr>
        <p:txBody>
          <a:bodyPr wrap="square" rtlCol="0">
            <a:spAutoFit/>
          </a:bodyPr>
          <a:lstStyle/>
          <a:p>
            <a:r>
              <a:rPr lang="de-DE" dirty="0"/>
              <a:t>6</a:t>
            </a:r>
          </a:p>
        </p:txBody>
      </p:sp>
      <p:sp>
        <p:nvSpPr>
          <p:cNvPr id="7" name="Textfeld 6">
            <a:extLst>
              <a:ext uri="{FF2B5EF4-FFF2-40B4-BE49-F238E27FC236}">
                <a16:creationId xmlns:a16="http://schemas.microsoft.com/office/drawing/2014/main" id="{E7EBF91B-9106-68D1-EEAA-75A2C247DCEE}"/>
              </a:ext>
            </a:extLst>
          </p:cNvPr>
          <p:cNvSpPr txBox="1"/>
          <p:nvPr/>
        </p:nvSpPr>
        <p:spPr>
          <a:xfrm>
            <a:off x="9666513" y="3023133"/>
            <a:ext cx="816429" cy="369332"/>
          </a:xfrm>
          <a:prstGeom prst="rect">
            <a:avLst/>
          </a:prstGeom>
          <a:noFill/>
        </p:spPr>
        <p:txBody>
          <a:bodyPr wrap="square" rtlCol="0">
            <a:spAutoFit/>
          </a:bodyPr>
          <a:lstStyle/>
          <a:p>
            <a:r>
              <a:rPr lang="de-DE" dirty="0"/>
              <a:t>6</a:t>
            </a:r>
          </a:p>
        </p:txBody>
      </p:sp>
      <p:sp>
        <p:nvSpPr>
          <p:cNvPr id="8" name="Textfeld 7">
            <a:extLst>
              <a:ext uri="{FF2B5EF4-FFF2-40B4-BE49-F238E27FC236}">
                <a16:creationId xmlns:a16="http://schemas.microsoft.com/office/drawing/2014/main" id="{EDAEC87D-62BF-EE86-A088-35E34BD32A3A}"/>
              </a:ext>
            </a:extLst>
          </p:cNvPr>
          <p:cNvSpPr txBox="1"/>
          <p:nvPr/>
        </p:nvSpPr>
        <p:spPr>
          <a:xfrm>
            <a:off x="3244847" y="5288552"/>
            <a:ext cx="2698751" cy="369332"/>
          </a:xfrm>
          <a:prstGeom prst="rect">
            <a:avLst/>
          </a:prstGeom>
          <a:noFill/>
        </p:spPr>
        <p:txBody>
          <a:bodyPr wrap="square" rtlCol="0">
            <a:spAutoFit/>
          </a:bodyPr>
          <a:lstStyle/>
          <a:p>
            <a:r>
              <a:rPr lang="de-DE" dirty="0"/>
              <a:t>Ist: 502 – 498 = 4</a:t>
            </a:r>
          </a:p>
        </p:txBody>
      </p:sp>
      <p:sp>
        <p:nvSpPr>
          <p:cNvPr id="9" name="Textfeld 8">
            <a:extLst>
              <a:ext uri="{FF2B5EF4-FFF2-40B4-BE49-F238E27FC236}">
                <a16:creationId xmlns:a16="http://schemas.microsoft.com/office/drawing/2014/main" id="{9EBCA3A2-7AFD-69F5-54A8-25D4E9FD2441}"/>
              </a:ext>
            </a:extLst>
          </p:cNvPr>
          <p:cNvSpPr txBox="1"/>
          <p:nvPr/>
        </p:nvSpPr>
        <p:spPr>
          <a:xfrm>
            <a:off x="3244848" y="5657884"/>
            <a:ext cx="3003554" cy="369332"/>
          </a:xfrm>
          <a:prstGeom prst="rect">
            <a:avLst/>
          </a:prstGeom>
          <a:noFill/>
        </p:spPr>
        <p:txBody>
          <a:bodyPr wrap="square" rtlCol="0">
            <a:spAutoFit/>
          </a:bodyPr>
          <a:lstStyle/>
          <a:p>
            <a:r>
              <a:rPr lang="de-DE" dirty="0"/>
              <a:t>Plan: 496 – 492 = 4</a:t>
            </a:r>
          </a:p>
        </p:txBody>
      </p:sp>
    </p:spTree>
    <p:extLst>
      <p:ext uri="{BB962C8B-B14F-4D97-AF65-F5344CB8AC3E}">
        <p14:creationId xmlns:p14="http://schemas.microsoft.com/office/powerpoint/2010/main" val="40823986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217AEB-1593-D390-A81A-3A6FAF379FCF}"/>
            </a:ext>
          </a:extLst>
        </p:cNvPr>
        <p:cNvGrpSpPr/>
        <p:nvPr/>
      </p:nvGrpSpPr>
      <p:grpSpPr>
        <a:xfrm>
          <a:off x="0" y="0"/>
          <a:ext cx="0" cy="0"/>
          <a:chOff x="0" y="0"/>
          <a:chExt cx="0" cy="0"/>
        </a:xfrm>
      </p:grpSpPr>
      <p:sp>
        <p:nvSpPr>
          <p:cNvPr id="3" name="Textfeld 2">
            <a:extLst>
              <a:ext uri="{FF2B5EF4-FFF2-40B4-BE49-F238E27FC236}">
                <a16:creationId xmlns:a16="http://schemas.microsoft.com/office/drawing/2014/main" id="{B8BBCEA6-7846-AF6A-C954-1DC1B095AD32}"/>
              </a:ext>
            </a:extLst>
          </p:cNvPr>
          <p:cNvSpPr txBox="1"/>
          <p:nvPr/>
        </p:nvSpPr>
        <p:spPr>
          <a:xfrm>
            <a:off x="289831" y="745390"/>
            <a:ext cx="9466489" cy="5776453"/>
          </a:xfrm>
          <a:prstGeom prst="rect">
            <a:avLst/>
          </a:prstGeom>
          <a:noFill/>
        </p:spPr>
        <p:txBody>
          <a:bodyPr wrap="square">
            <a:spAutoFit/>
          </a:bodyPr>
          <a:lstStyle/>
          <a:p>
            <a:pPr>
              <a:lnSpc>
                <a:spcPct val="115000"/>
              </a:lnSpc>
              <a:spcAft>
                <a:spcPts val="800"/>
              </a:spcAft>
              <a:buNone/>
            </a:pPr>
            <a:r>
              <a:rPr lang="de-DE" sz="1800" kern="100" dirty="0" err="1">
                <a:effectLst/>
                <a:latin typeface="Aptos" panose="020B0004020202020204" pitchFamily="34" charset="0"/>
                <a:ea typeface="Aptos" panose="020B0004020202020204" pitchFamily="34" charset="0"/>
                <a:cs typeface="Times New Roman" panose="02020603050405020304" pitchFamily="18" charset="0"/>
              </a:rPr>
              <a:t>ermittleFahrzeiten</a:t>
            </a:r>
            <a:r>
              <a:rPr lang="de-DE" sz="1800" kern="100" dirty="0">
                <a:effectLst/>
                <a:latin typeface="Aptos" panose="020B0004020202020204" pitchFamily="34" charset="0"/>
                <a:ea typeface="Aptos" panose="020B0004020202020204" pitchFamily="34" charset="0"/>
                <a:cs typeface="Times New Roman" panose="02020603050405020304" pitchFamily="18" charset="0"/>
              </a:rPr>
              <a:t>(Abfahrtszeit[] zeiten) : Integer[]</a:t>
            </a:r>
          </a:p>
          <a:p>
            <a:r>
              <a:rPr lang="de-DE" dirty="0"/>
              <a:t> // Ergebnis-Array für 15 Strecken initialisieren</a:t>
            </a:r>
          </a:p>
          <a:p>
            <a:r>
              <a:rPr lang="de-DE" dirty="0"/>
              <a:t>    Integer[] </a:t>
            </a:r>
            <a:r>
              <a:rPr lang="de-DE" dirty="0" err="1"/>
              <a:t>verspaetungen</a:t>
            </a:r>
            <a:r>
              <a:rPr lang="de-DE" dirty="0"/>
              <a:t> = neues Array[15]</a:t>
            </a:r>
          </a:p>
          <a:p>
            <a:endParaRPr lang="de-DE" sz="1800" kern="100" dirty="0">
              <a:effectLst/>
              <a:latin typeface="Aptos" panose="020B0004020202020204" pitchFamily="34" charset="0"/>
              <a:ea typeface="Aptos" panose="020B0004020202020204" pitchFamily="34" charset="0"/>
              <a:cs typeface="Times New Roman" panose="02020603050405020304" pitchFamily="18" charset="0"/>
            </a:endParaRPr>
          </a:p>
          <a:p>
            <a:r>
              <a:rPr lang="de-DE" kern="100" dirty="0">
                <a:latin typeface="Aptos" panose="020B0004020202020204" pitchFamily="34" charset="0"/>
                <a:ea typeface="Aptos" panose="020B0004020202020204" pitchFamily="34" charset="0"/>
                <a:cs typeface="Times New Roman" panose="02020603050405020304" pitchFamily="18" charset="0"/>
              </a:rPr>
              <a:t>//Alle Zähler auf null</a:t>
            </a:r>
          </a:p>
          <a:p>
            <a:r>
              <a:rPr lang="de-DE" sz="1800" kern="100" dirty="0">
                <a:effectLst/>
                <a:latin typeface="Aptos" panose="020B0004020202020204" pitchFamily="34" charset="0"/>
                <a:ea typeface="Aptos" panose="020B0004020202020204" pitchFamily="34" charset="0"/>
                <a:cs typeface="Times New Roman" panose="02020603050405020304" pitchFamily="18" charset="0"/>
              </a:rPr>
              <a:t>FÜR i VON</a:t>
            </a:r>
            <a:r>
              <a:rPr lang="de-DE" kern="100" dirty="0">
                <a:latin typeface="Aptos" panose="020B0004020202020204" pitchFamily="34" charset="0"/>
                <a:ea typeface="Aptos" panose="020B0004020202020204" pitchFamily="34" charset="0"/>
                <a:cs typeface="Times New Roman" panose="02020603050405020304" pitchFamily="18" charset="0"/>
              </a:rPr>
              <a:t> 1 BIS </a:t>
            </a:r>
            <a:r>
              <a:rPr lang="de-DE" kern="100" dirty="0" err="1">
                <a:latin typeface="Aptos" panose="020B0004020202020204" pitchFamily="34" charset="0"/>
                <a:ea typeface="Aptos" panose="020B0004020202020204" pitchFamily="34" charset="0"/>
                <a:cs typeface="Times New Roman" panose="02020603050405020304" pitchFamily="18" charset="0"/>
              </a:rPr>
              <a:t>zeiten.laenge</a:t>
            </a:r>
            <a:r>
              <a:rPr lang="de-DE" kern="100" dirty="0">
                <a:latin typeface="Aptos" panose="020B0004020202020204" pitchFamily="34" charset="0"/>
                <a:ea typeface="Aptos" panose="020B0004020202020204" pitchFamily="34" charset="0"/>
                <a:cs typeface="Times New Roman" panose="02020603050405020304" pitchFamily="18" charset="0"/>
              </a:rPr>
              <a:t> – 1 </a:t>
            </a:r>
          </a:p>
          <a:p>
            <a:r>
              <a:rPr lang="de-DE" kern="100" dirty="0">
                <a:latin typeface="Aptos" panose="020B0004020202020204" pitchFamily="34" charset="0"/>
                <a:ea typeface="Aptos" panose="020B0004020202020204" pitchFamily="34" charset="0"/>
                <a:cs typeface="Times New Roman" panose="02020603050405020304" pitchFamily="18" charset="0"/>
              </a:rPr>
              <a:t>	WENN </a:t>
            </a:r>
            <a:r>
              <a:rPr lang="de-DE" kern="100" dirty="0">
                <a:solidFill>
                  <a:srgbClr val="FF0000"/>
                </a:solidFill>
                <a:latin typeface="Aptos" panose="020B0004020202020204" pitchFamily="34" charset="0"/>
                <a:ea typeface="Aptos" panose="020B0004020202020204" pitchFamily="34" charset="0"/>
                <a:cs typeface="Times New Roman" panose="02020603050405020304" pitchFamily="18" charset="0"/>
              </a:rPr>
              <a:t>(</a:t>
            </a:r>
            <a:r>
              <a:rPr lang="de-DE" kern="100" dirty="0">
                <a:latin typeface="Aptos" panose="020B0004020202020204" pitchFamily="34" charset="0"/>
                <a:ea typeface="Aptos" panose="020B0004020202020204" pitchFamily="34" charset="0"/>
                <a:cs typeface="Times New Roman" panose="02020603050405020304" pitchFamily="18" charset="0"/>
              </a:rPr>
              <a:t>zeiten[i].</a:t>
            </a:r>
            <a:r>
              <a:rPr lang="de-DE" kern="100" dirty="0" err="1">
                <a:latin typeface="Aptos" panose="020B0004020202020204" pitchFamily="34" charset="0"/>
                <a:ea typeface="Aptos" panose="020B0004020202020204" pitchFamily="34" charset="0"/>
                <a:cs typeface="Times New Roman" panose="02020603050405020304" pitchFamily="18" charset="0"/>
              </a:rPr>
              <a:t>getDatum</a:t>
            </a:r>
            <a:r>
              <a:rPr lang="de-DE" kern="100" dirty="0">
                <a:latin typeface="Aptos" panose="020B0004020202020204" pitchFamily="34" charset="0"/>
                <a:ea typeface="Aptos" panose="020B0004020202020204" pitchFamily="34" charset="0"/>
                <a:cs typeface="Times New Roman" panose="02020603050405020304" pitchFamily="18" charset="0"/>
              </a:rPr>
              <a:t>() == zeiten[i-1].</a:t>
            </a:r>
            <a:r>
              <a:rPr lang="de-DE" kern="100" dirty="0" err="1">
                <a:latin typeface="Aptos" panose="020B0004020202020204" pitchFamily="34" charset="0"/>
                <a:ea typeface="Aptos" panose="020B0004020202020204" pitchFamily="34" charset="0"/>
                <a:cs typeface="Times New Roman" panose="02020603050405020304" pitchFamily="18" charset="0"/>
              </a:rPr>
              <a:t>getDatum</a:t>
            </a:r>
            <a:r>
              <a:rPr lang="de-DE" kern="100" dirty="0">
                <a:latin typeface="Aptos" panose="020B0004020202020204" pitchFamily="34" charset="0"/>
                <a:ea typeface="Aptos" panose="020B0004020202020204" pitchFamily="34" charset="0"/>
                <a:cs typeface="Times New Roman" panose="02020603050405020304" pitchFamily="18" charset="0"/>
              </a:rPr>
              <a:t>()</a:t>
            </a:r>
            <a:r>
              <a:rPr lang="de-DE" kern="100" dirty="0">
                <a:solidFill>
                  <a:srgbClr val="FF0000"/>
                </a:solidFill>
                <a:latin typeface="Aptos" panose="020B0004020202020204" pitchFamily="34" charset="0"/>
                <a:ea typeface="Aptos" panose="020B0004020202020204" pitchFamily="34" charset="0"/>
                <a:cs typeface="Times New Roman" panose="02020603050405020304" pitchFamily="18" charset="0"/>
              </a:rPr>
              <a:t>)</a:t>
            </a:r>
          </a:p>
          <a:p>
            <a:endParaRPr lang="de-DE" kern="100" dirty="0">
              <a:solidFill>
                <a:srgbClr val="FF0000"/>
              </a:solidFill>
              <a:latin typeface="Aptos" panose="020B0004020202020204" pitchFamily="34" charset="0"/>
              <a:ea typeface="Aptos" panose="020B0004020202020204" pitchFamily="34" charset="0"/>
              <a:cs typeface="Times New Roman" panose="02020603050405020304" pitchFamily="18" charset="0"/>
            </a:endParaRPr>
          </a:p>
          <a:p>
            <a:r>
              <a:rPr lang="de-DE" kern="100" dirty="0">
                <a:latin typeface="Aptos" panose="020B0004020202020204" pitchFamily="34" charset="0"/>
                <a:ea typeface="Aptos" panose="020B0004020202020204" pitchFamily="34" charset="0"/>
                <a:cs typeface="Times New Roman" panose="02020603050405020304" pitchFamily="18" charset="0"/>
              </a:rPr>
              <a:t> 		//Berechne die Fahrzeit plan und Fahrzeit ist</a:t>
            </a:r>
          </a:p>
          <a:p>
            <a:r>
              <a:rPr lang="de-DE" kern="100" dirty="0">
                <a:latin typeface="Aptos" panose="020B0004020202020204" pitchFamily="34" charset="0"/>
                <a:ea typeface="Aptos" panose="020B0004020202020204" pitchFamily="34" charset="0"/>
                <a:cs typeface="Times New Roman" panose="02020603050405020304" pitchFamily="18" charset="0"/>
              </a:rPr>
              <a:t>		</a:t>
            </a:r>
            <a:r>
              <a:rPr lang="de-DE" kern="100" dirty="0" err="1">
                <a:latin typeface="Aptos" panose="020B0004020202020204" pitchFamily="34" charset="0"/>
                <a:ea typeface="Aptos" panose="020B0004020202020204" pitchFamily="34" charset="0"/>
                <a:cs typeface="Times New Roman" panose="02020603050405020304" pitchFamily="18" charset="0"/>
              </a:rPr>
              <a:t>planFahrzeit</a:t>
            </a:r>
            <a:r>
              <a:rPr lang="de-DE" kern="100" dirty="0">
                <a:latin typeface="Aptos" panose="020B0004020202020204" pitchFamily="34" charset="0"/>
                <a:ea typeface="Aptos" panose="020B0004020202020204" pitchFamily="34" charset="0"/>
                <a:cs typeface="Times New Roman" panose="02020603050405020304" pitchFamily="18" charset="0"/>
              </a:rPr>
              <a:t> = zeiten[i].</a:t>
            </a:r>
            <a:r>
              <a:rPr lang="de-DE" kern="100" dirty="0" err="1">
                <a:latin typeface="Aptos" panose="020B0004020202020204" pitchFamily="34" charset="0"/>
                <a:ea typeface="Aptos" panose="020B0004020202020204" pitchFamily="34" charset="0"/>
                <a:cs typeface="Times New Roman" panose="02020603050405020304" pitchFamily="18" charset="0"/>
              </a:rPr>
              <a:t>getPlanAbfahrt</a:t>
            </a:r>
            <a:r>
              <a:rPr lang="de-DE" kern="100" dirty="0">
                <a:latin typeface="Aptos" panose="020B0004020202020204" pitchFamily="34" charset="0"/>
                <a:ea typeface="Aptos" panose="020B0004020202020204" pitchFamily="34" charset="0"/>
                <a:cs typeface="Times New Roman" panose="02020603050405020304" pitchFamily="18" charset="0"/>
              </a:rPr>
              <a:t>() – zeiten[i-1].</a:t>
            </a:r>
            <a:r>
              <a:rPr lang="de-DE" kern="100" dirty="0" err="1">
                <a:latin typeface="Aptos" panose="020B0004020202020204" pitchFamily="34" charset="0"/>
                <a:ea typeface="Aptos" panose="020B0004020202020204" pitchFamily="34" charset="0"/>
                <a:cs typeface="Times New Roman" panose="02020603050405020304" pitchFamily="18" charset="0"/>
              </a:rPr>
              <a:t>getPlanAbfahrt</a:t>
            </a:r>
            <a:r>
              <a:rPr lang="de-DE" kern="100" dirty="0">
                <a:latin typeface="Aptos" panose="020B0004020202020204" pitchFamily="34" charset="0"/>
                <a:ea typeface="Aptos" panose="020B0004020202020204" pitchFamily="34" charset="0"/>
                <a:cs typeface="Times New Roman" panose="02020603050405020304" pitchFamily="18" charset="0"/>
              </a:rPr>
              <a:t>()</a:t>
            </a:r>
          </a:p>
          <a:p>
            <a:endParaRPr lang="de-DE" sz="1800" kern="100" dirty="0">
              <a:effectLst/>
              <a:latin typeface="Aptos" panose="020B0004020202020204" pitchFamily="34" charset="0"/>
              <a:ea typeface="Aptos" panose="020B0004020202020204" pitchFamily="34" charset="0"/>
              <a:cs typeface="Times New Roman" panose="02020603050405020304" pitchFamily="18" charset="0"/>
            </a:endParaRPr>
          </a:p>
          <a:p>
            <a:r>
              <a:rPr lang="de-DE" kern="100" dirty="0">
                <a:latin typeface="Aptos" panose="020B0004020202020204" pitchFamily="34" charset="0"/>
                <a:ea typeface="Aptos" panose="020B0004020202020204" pitchFamily="34" charset="0"/>
                <a:cs typeface="Times New Roman" panose="02020603050405020304" pitchFamily="18" charset="0"/>
              </a:rPr>
              <a:t>		 </a:t>
            </a:r>
            <a:r>
              <a:rPr lang="de-DE" kern="100" dirty="0" err="1">
                <a:latin typeface="Aptos" panose="020B0004020202020204" pitchFamily="34" charset="0"/>
                <a:ea typeface="Aptos" panose="020B0004020202020204" pitchFamily="34" charset="0"/>
                <a:cs typeface="Times New Roman" panose="02020603050405020304" pitchFamily="18" charset="0"/>
              </a:rPr>
              <a:t>istFahrzeit</a:t>
            </a:r>
            <a:r>
              <a:rPr lang="de-DE" kern="100" dirty="0">
                <a:latin typeface="Aptos" panose="020B0004020202020204" pitchFamily="34" charset="0"/>
                <a:ea typeface="Aptos" panose="020B0004020202020204" pitchFamily="34" charset="0"/>
                <a:cs typeface="Times New Roman" panose="02020603050405020304" pitchFamily="18" charset="0"/>
              </a:rPr>
              <a:t> = zeiten[i].</a:t>
            </a:r>
            <a:r>
              <a:rPr lang="de-DE" kern="100" dirty="0" err="1">
                <a:latin typeface="Aptos" panose="020B0004020202020204" pitchFamily="34" charset="0"/>
                <a:ea typeface="Aptos" panose="020B0004020202020204" pitchFamily="34" charset="0"/>
                <a:cs typeface="Times New Roman" panose="02020603050405020304" pitchFamily="18" charset="0"/>
              </a:rPr>
              <a:t>getIstAbfahrt</a:t>
            </a:r>
            <a:r>
              <a:rPr lang="de-DE" kern="100" dirty="0">
                <a:latin typeface="Aptos" panose="020B0004020202020204" pitchFamily="34" charset="0"/>
                <a:ea typeface="Aptos" panose="020B0004020202020204" pitchFamily="34" charset="0"/>
                <a:cs typeface="Times New Roman" panose="02020603050405020304" pitchFamily="18" charset="0"/>
              </a:rPr>
              <a:t>() – zeiten[i-1].</a:t>
            </a:r>
            <a:r>
              <a:rPr lang="de-DE" kern="100" dirty="0" err="1">
                <a:latin typeface="Aptos" panose="020B0004020202020204" pitchFamily="34" charset="0"/>
                <a:ea typeface="Aptos" panose="020B0004020202020204" pitchFamily="34" charset="0"/>
                <a:cs typeface="Times New Roman" panose="02020603050405020304" pitchFamily="18" charset="0"/>
              </a:rPr>
              <a:t>getIstAbfahrt</a:t>
            </a:r>
            <a:r>
              <a:rPr lang="de-DE" kern="100" dirty="0">
                <a:latin typeface="Aptos" panose="020B0004020202020204" pitchFamily="34" charset="0"/>
                <a:ea typeface="Aptos" panose="020B0004020202020204" pitchFamily="34" charset="0"/>
                <a:cs typeface="Times New Roman" panose="02020603050405020304" pitchFamily="18" charset="0"/>
              </a:rPr>
              <a:t>()</a:t>
            </a:r>
          </a:p>
          <a:p>
            <a:endParaRPr lang="de-DE" sz="1800" kern="100" dirty="0">
              <a:effectLst/>
              <a:latin typeface="Aptos" panose="020B0004020202020204" pitchFamily="34" charset="0"/>
              <a:ea typeface="Aptos" panose="020B0004020202020204" pitchFamily="34" charset="0"/>
              <a:cs typeface="Times New Roman" panose="02020603050405020304" pitchFamily="18" charset="0"/>
            </a:endParaRPr>
          </a:p>
          <a:p>
            <a:r>
              <a:rPr lang="de-DE" kern="100" dirty="0">
                <a:latin typeface="Aptos" panose="020B0004020202020204" pitchFamily="34" charset="0"/>
                <a:ea typeface="Aptos" panose="020B0004020202020204" pitchFamily="34" charset="0"/>
                <a:cs typeface="Times New Roman" panose="02020603050405020304" pitchFamily="18" charset="0"/>
              </a:rPr>
              <a:t>		WENN(</a:t>
            </a:r>
            <a:r>
              <a:rPr lang="de-DE" kern="100" dirty="0" err="1">
                <a:latin typeface="Aptos" panose="020B0004020202020204" pitchFamily="34" charset="0"/>
                <a:ea typeface="Aptos" panose="020B0004020202020204" pitchFamily="34" charset="0"/>
                <a:cs typeface="Times New Roman" panose="02020603050405020304" pitchFamily="18" charset="0"/>
              </a:rPr>
              <a:t>istFahrzeit</a:t>
            </a:r>
            <a:r>
              <a:rPr lang="de-DE" kern="100" dirty="0">
                <a:latin typeface="Aptos" panose="020B0004020202020204" pitchFamily="34" charset="0"/>
                <a:ea typeface="Aptos" panose="020B0004020202020204" pitchFamily="34" charset="0"/>
                <a:cs typeface="Times New Roman" panose="02020603050405020304" pitchFamily="18" charset="0"/>
              </a:rPr>
              <a:t> – </a:t>
            </a:r>
            <a:r>
              <a:rPr lang="de-DE" kern="100" dirty="0" err="1">
                <a:latin typeface="Aptos" panose="020B0004020202020204" pitchFamily="34" charset="0"/>
                <a:ea typeface="Aptos" panose="020B0004020202020204" pitchFamily="34" charset="0"/>
                <a:cs typeface="Times New Roman" panose="02020603050405020304" pitchFamily="18" charset="0"/>
              </a:rPr>
              <a:t>planFahrzeit</a:t>
            </a:r>
            <a:r>
              <a:rPr lang="de-DE" kern="100" dirty="0">
                <a:latin typeface="Aptos" panose="020B0004020202020204" pitchFamily="34" charset="0"/>
                <a:ea typeface="Aptos" panose="020B0004020202020204" pitchFamily="34" charset="0"/>
                <a:cs typeface="Times New Roman" panose="02020603050405020304" pitchFamily="18" charset="0"/>
              </a:rPr>
              <a:t> &gt; 2) DANN</a:t>
            </a:r>
          </a:p>
          <a:p>
            <a:r>
              <a:rPr lang="de-DE" sz="1800" kern="100" dirty="0">
                <a:effectLst/>
                <a:latin typeface="Aptos" panose="020B0004020202020204" pitchFamily="34" charset="0"/>
                <a:ea typeface="Aptos" panose="020B0004020202020204" pitchFamily="34" charset="0"/>
                <a:cs typeface="Times New Roman" panose="02020603050405020304" pitchFamily="18" charset="0"/>
              </a:rPr>
              <a:t>			</a:t>
            </a:r>
            <a:r>
              <a:rPr lang="de-DE" sz="1800" kern="100" dirty="0" err="1">
                <a:effectLst/>
                <a:latin typeface="Aptos" panose="020B0004020202020204" pitchFamily="34" charset="0"/>
                <a:ea typeface="Aptos" panose="020B0004020202020204" pitchFamily="34" charset="0"/>
                <a:cs typeface="Times New Roman" panose="02020603050405020304" pitchFamily="18" charset="0"/>
              </a:rPr>
              <a:t>verspaetungen</a:t>
            </a:r>
            <a:r>
              <a:rPr lang="de-DE" sz="1800" kern="100" dirty="0">
                <a:effectLst/>
                <a:latin typeface="Aptos" panose="020B0004020202020204" pitchFamily="34" charset="0"/>
                <a:ea typeface="Aptos" panose="020B0004020202020204" pitchFamily="34" charset="0"/>
                <a:cs typeface="Times New Roman" panose="02020603050405020304" pitchFamily="18" charset="0"/>
              </a:rPr>
              <a:t>[i-1] = +1</a:t>
            </a:r>
          </a:p>
          <a:p>
            <a:r>
              <a:rPr lang="de-DE" kern="100" dirty="0">
                <a:latin typeface="Aptos" panose="020B0004020202020204" pitchFamily="34" charset="0"/>
                <a:ea typeface="Aptos" panose="020B0004020202020204" pitchFamily="34" charset="0"/>
                <a:cs typeface="Times New Roman" panose="02020603050405020304" pitchFamily="18" charset="0"/>
              </a:rPr>
              <a:t>		ENDE WENN</a:t>
            </a:r>
          </a:p>
          <a:p>
            <a:r>
              <a:rPr lang="de-DE" sz="1800" kern="100" dirty="0">
                <a:effectLst/>
                <a:latin typeface="Aptos" panose="020B0004020202020204" pitchFamily="34" charset="0"/>
                <a:ea typeface="Aptos" panose="020B0004020202020204" pitchFamily="34" charset="0"/>
                <a:cs typeface="Times New Roman" panose="02020603050405020304" pitchFamily="18" charset="0"/>
              </a:rPr>
              <a:t>	ENDE WENN</a:t>
            </a:r>
          </a:p>
          <a:p>
            <a:r>
              <a:rPr lang="de-DE" kern="100" dirty="0">
                <a:latin typeface="Aptos" panose="020B0004020202020204" pitchFamily="34" charset="0"/>
                <a:ea typeface="Aptos" panose="020B0004020202020204" pitchFamily="34" charset="0"/>
                <a:cs typeface="Times New Roman" panose="02020603050405020304" pitchFamily="18" charset="0"/>
              </a:rPr>
              <a:t>ENDE FÜR</a:t>
            </a:r>
          </a:p>
          <a:p>
            <a:r>
              <a:rPr lang="de-DE" sz="1800" kern="100" dirty="0">
                <a:effectLst/>
                <a:latin typeface="Aptos" panose="020B0004020202020204" pitchFamily="34" charset="0"/>
                <a:ea typeface="Aptos" panose="020B0004020202020204" pitchFamily="34" charset="0"/>
                <a:cs typeface="Times New Roman" panose="02020603050405020304" pitchFamily="18" charset="0"/>
              </a:rPr>
              <a:t>Rückgabe </a:t>
            </a:r>
            <a:r>
              <a:rPr lang="de-DE" sz="1800" kern="100" dirty="0" err="1">
                <a:effectLst/>
                <a:latin typeface="Aptos" panose="020B0004020202020204" pitchFamily="34" charset="0"/>
                <a:ea typeface="Aptos" panose="020B0004020202020204" pitchFamily="34" charset="0"/>
                <a:cs typeface="Times New Roman" panose="02020603050405020304" pitchFamily="18" charset="0"/>
              </a:rPr>
              <a:t>verspaetungen</a:t>
            </a:r>
            <a:endParaRPr lang="de-DE" sz="1800" kern="100" dirty="0">
              <a:effectLst/>
              <a:latin typeface="Aptos" panose="020B0004020202020204" pitchFamily="34" charset="0"/>
              <a:ea typeface="Aptos" panose="020B0004020202020204" pitchFamily="34" charset="0"/>
              <a:cs typeface="Times New Roman" panose="02020603050405020304" pitchFamily="18" charset="0"/>
            </a:endParaRPr>
          </a:p>
          <a:p>
            <a:r>
              <a:rPr lang="de-DE" sz="1800" kern="100" dirty="0">
                <a:effectLst/>
                <a:latin typeface="Aptos" panose="020B0004020202020204" pitchFamily="34" charset="0"/>
                <a:ea typeface="Aptos" panose="020B0004020202020204" pitchFamily="34" charset="0"/>
                <a:cs typeface="Times New Roman" panose="02020603050405020304" pitchFamily="18" charset="0"/>
              </a:rPr>
              <a:t>ENDE </a:t>
            </a:r>
            <a:r>
              <a:rPr lang="de-DE" sz="1800" kern="100" dirty="0" err="1">
                <a:effectLst/>
                <a:latin typeface="Aptos" panose="020B0004020202020204" pitchFamily="34" charset="0"/>
                <a:ea typeface="Aptos" panose="020B0004020202020204" pitchFamily="34" charset="0"/>
                <a:cs typeface="Times New Roman" panose="02020603050405020304" pitchFamily="18" charset="0"/>
              </a:rPr>
              <a:t>ermittleFahrzeiten</a:t>
            </a:r>
            <a:endParaRPr lang="de-DE" sz="1800" kern="100" dirty="0">
              <a:effectLst/>
              <a:latin typeface="Aptos" panose="020B0004020202020204" pitchFamily="34" charset="0"/>
              <a:ea typeface="Aptos" panose="020B0004020202020204" pitchFamily="34" charset="0"/>
              <a:cs typeface="Times New Roman" panose="02020603050405020304" pitchFamily="18" charset="0"/>
            </a:endParaRPr>
          </a:p>
        </p:txBody>
      </p:sp>
      <p:pic>
        <p:nvPicPr>
          <p:cNvPr id="5" name="Grafik 4">
            <a:extLst>
              <a:ext uri="{FF2B5EF4-FFF2-40B4-BE49-F238E27FC236}">
                <a16:creationId xmlns:a16="http://schemas.microsoft.com/office/drawing/2014/main" id="{C46185D2-3DD2-E67D-8F1C-57E30B91CB14}"/>
              </a:ext>
            </a:extLst>
          </p:cNvPr>
          <p:cNvPicPr>
            <a:picLocks noChangeAspect="1"/>
          </p:cNvPicPr>
          <p:nvPr/>
        </p:nvPicPr>
        <p:blipFill>
          <a:blip r:embed="rId2"/>
          <a:stretch>
            <a:fillRect/>
          </a:stretch>
        </p:blipFill>
        <p:spPr>
          <a:xfrm>
            <a:off x="6923940" y="4603264"/>
            <a:ext cx="5268060" cy="476316"/>
          </a:xfrm>
          <a:prstGeom prst="rect">
            <a:avLst/>
          </a:prstGeom>
        </p:spPr>
      </p:pic>
      <p:graphicFrame>
        <p:nvGraphicFramePr>
          <p:cNvPr id="6" name="Tabelle 5">
            <a:extLst>
              <a:ext uri="{FF2B5EF4-FFF2-40B4-BE49-F238E27FC236}">
                <a16:creationId xmlns:a16="http://schemas.microsoft.com/office/drawing/2014/main" id="{EEC82277-F52F-0E6D-C3EE-4C6E08D5F03A}"/>
              </a:ext>
            </a:extLst>
          </p:cNvPr>
          <p:cNvGraphicFramePr>
            <a:graphicFrameLocks noGrp="1"/>
          </p:cNvGraphicFramePr>
          <p:nvPr>
            <p:extLst>
              <p:ext uri="{D42A27DB-BD31-4B8C-83A1-F6EECF244321}">
                <p14:modId xmlns:p14="http://schemas.microsoft.com/office/powerpoint/2010/main" val="4015614687"/>
              </p:ext>
            </p:extLst>
          </p:nvPr>
        </p:nvGraphicFramePr>
        <p:xfrm>
          <a:off x="8385174" y="772323"/>
          <a:ext cx="2588986" cy="1854200"/>
        </p:xfrm>
        <a:graphic>
          <a:graphicData uri="http://schemas.openxmlformats.org/drawingml/2006/table">
            <a:tbl>
              <a:tblPr firstRow="1" bandRow="1">
                <a:tableStyleId>{5C22544A-7EE6-4342-B048-85BDC9FD1C3A}</a:tableStyleId>
              </a:tblPr>
              <a:tblGrid>
                <a:gridCol w="1294493">
                  <a:extLst>
                    <a:ext uri="{9D8B030D-6E8A-4147-A177-3AD203B41FA5}">
                      <a16:colId xmlns:a16="http://schemas.microsoft.com/office/drawing/2014/main" val="2874162490"/>
                    </a:ext>
                  </a:extLst>
                </a:gridCol>
                <a:gridCol w="1294493">
                  <a:extLst>
                    <a:ext uri="{9D8B030D-6E8A-4147-A177-3AD203B41FA5}">
                      <a16:colId xmlns:a16="http://schemas.microsoft.com/office/drawing/2014/main" val="3254331336"/>
                    </a:ext>
                  </a:extLst>
                </a:gridCol>
              </a:tblGrid>
              <a:tr h="370840">
                <a:tc>
                  <a:txBody>
                    <a:bodyPr/>
                    <a:lstStyle/>
                    <a:p>
                      <a:r>
                        <a:rPr lang="de-DE" dirty="0"/>
                        <a:t>Index</a:t>
                      </a:r>
                    </a:p>
                  </a:txBody>
                  <a:tcPr/>
                </a:tc>
                <a:tc>
                  <a:txBody>
                    <a:bodyPr/>
                    <a:lstStyle/>
                    <a:p>
                      <a:r>
                        <a:rPr lang="de-DE" dirty="0"/>
                        <a:t>Anzahl</a:t>
                      </a:r>
                    </a:p>
                  </a:txBody>
                  <a:tcPr/>
                </a:tc>
                <a:extLst>
                  <a:ext uri="{0D108BD9-81ED-4DB2-BD59-A6C34878D82A}">
                    <a16:rowId xmlns:a16="http://schemas.microsoft.com/office/drawing/2014/main" val="1700212226"/>
                  </a:ext>
                </a:extLst>
              </a:tr>
              <a:tr h="370840">
                <a:tc>
                  <a:txBody>
                    <a:bodyPr/>
                    <a:lstStyle/>
                    <a:p>
                      <a:r>
                        <a:rPr lang="de-DE" dirty="0"/>
                        <a:t>0</a:t>
                      </a:r>
                    </a:p>
                  </a:txBody>
                  <a:tcPr/>
                </a:tc>
                <a:tc>
                  <a:txBody>
                    <a:bodyPr/>
                    <a:lstStyle/>
                    <a:p>
                      <a:r>
                        <a:rPr lang="de-DE" dirty="0"/>
                        <a:t>5</a:t>
                      </a:r>
                    </a:p>
                  </a:txBody>
                  <a:tcPr/>
                </a:tc>
                <a:extLst>
                  <a:ext uri="{0D108BD9-81ED-4DB2-BD59-A6C34878D82A}">
                    <a16:rowId xmlns:a16="http://schemas.microsoft.com/office/drawing/2014/main" val="2741099765"/>
                  </a:ext>
                </a:extLst>
              </a:tr>
              <a:tr h="370840">
                <a:tc>
                  <a:txBody>
                    <a:bodyPr/>
                    <a:lstStyle/>
                    <a:p>
                      <a:r>
                        <a:rPr lang="de-DE" dirty="0"/>
                        <a:t>1</a:t>
                      </a:r>
                    </a:p>
                  </a:txBody>
                  <a:tcPr/>
                </a:tc>
                <a:tc>
                  <a:txBody>
                    <a:bodyPr/>
                    <a:lstStyle/>
                    <a:p>
                      <a:r>
                        <a:rPr lang="de-DE" dirty="0"/>
                        <a:t>3</a:t>
                      </a:r>
                    </a:p>
                  </a:txBody>
                  <a:tcPr/>
                </a:tc>
                <a:extLst>
                  <a:ext uri="{0D108BD9-81ED-4DB2-BD59-A6C34878D82A}">
                    <a16:rowId xmlns:a16="http://schemas.microsoft.com/office/drawing/2014/main" val="2872558884"/>
                  </a:ext>
                </a:extLst>
              </a:tr>
              <a:tr h="370840">
                <a:tc>
                  <a:txBody>
                    <a:bodyPr/>
                    <a:lstStyle/>
                    <a:p>
                      <a:r>
                        <a:rPr lang="de-DE" dirty="0"/>
                        <a:t>2</a:t>
                      </a:r>
                    </a:p>
                  </a:txBody>
                  <a:tcPr/>
                </a:tc>
                <a:tc>
                  <a:txBody>
                    <a:bodyPr/>
                    <a:lstStyle/>
                    <a:p>
                      <a:r>
                        <a:rPr lang="de-DE" dirty="0"/>
                        <a:t>7</a:t>
                      </a:r>
                    </a:p>
                  </a:txBody>
                  <a:tcPr/>
                </a:tc>
                <a:extLst>
                  <a:ext uri="{0D108BD9-81ED-4DB2-BD59-A6C34878D82A}">
                    <a16:rowId xmlns:a16="http://schemas.microsoft.com/office/drawing/2014/main" val="2061898739"/>
                  </a:ext>
                </a:extLst>
              </a:tr>
              <a:tr h="370840">
                <a:tc>
                  <a:txBody>
                    <a:bodyPr/>
                    <a:lstStyle/>
                    <a:p>
                      <a:r>
                        <a:rPr lang="de-DE" dirty="0"/>
                        <a:t>3</a:t>
                      </a:r>
                    </a:p>
                  </a:txBody>
                  <a:tcPr/>
                </a:tc>
                <a:tc>
                  <a:txBody>
                    <a:bodyPr/>
                    <a:lstStyle/>
                    <a:p>
                      <a:r>
                        <a:rPr lang="de-DE" dirty="0"/>
                        <a:t>8</a:t>
                      </a:r>
                    </a:p>
                  </a:txBody>
                  <a:tcPr/>
                </a:tc>
                <a:extLst>
                  <a:ext uri="{0D108BD9-81ED-4DB2-BD59-A6C34878D82A}">
                    <a16:rowId xmlns:a16="http://schemas.microsoft.com/office/drawing/2014/main" val="2631200785"/>
                  </a:ext>
                </a:extLst>
              </a:tr>
            </a:tbl>
          </a:graphicData>
        </a:graphic>
      </p:graphicFrame>
      <p:sp>
        <p:nvSpPr>
          <p:cNvPr id="7" name="Textfeld 6">
            <a:extLst>
              <a:ext uri="{FF2B5EF4-FFF2-40B4-BE49-F238E27FC236}">
                <a16:creationId xmlns:a16="http://schemas.microsoft.com/office/drawing/2014/main" id="{20912D73-F6C6-5F6A-57D7-97246D2887F5}"/>
              </a:ext>
            </a:extLst>
          </p:cNvPr>
          <p:cNvSpPr txBox="1"/>
          <p:nvPr/>
        </p:nvSpPr>
        <p:spPr>
          <a:xfrm>
            <a:off x="6172200" y="1122886"/>
            <a:ext cx="2310493" cy="369332"/>
          </a:xfrm>
          <a:prstGeom prst="rect">
            <a:avLst/>
          </a:prstGeom>
          <a:noFill/>
        </p:spPr>
        <p:txBody>
          <a:bodyPr wrap="square" rtlCol="0">
            <a:spAutoFit/>
          </a:bodyPr>
          <a:lstStyle/>
          <a:p>
            <a:r>
              <a:rPr lang="de-DE" dirty="0"/>
              <a:t>Streckenabschnitt.0</a:t>
            </a:r>
          </a:p>
        </p:txBody>
      </p:sp>
      <p:sp>
        <p:nvSpPr>
          <p:cNvPr id="8" name="Textfeld 7">
            <a:extLst>
              <a:ext uri="{FF2B5EF4-FFF2-40B4-BE49-F238E27FC236}">
                <a16:creationId xmlns:a16="http://schemas.microsoft.com/office/drawing/2014/main" id="{AE22DC32-EADB-7404-243A-CE98C93C6775}"/>
              </a:ext>
            </a:extLst>
          </p:cNvPr>
          <p:cNvSpPr txBox="1"/>
          <p:nvPr/>
        </p:nvSpPr>
        <p:spPr>
          <a:xfrm>
            <a:off x="7258050" y="1473449"/>
            <a:ext cx="1224643" cy="369332"/>
          </a:xfrm>
          <a:prstGeom prst="rect">
            <a:avLst/>
          </a:prstGeom>
          <a:noFill/>
        </p:spPr>
        <p:txBody>
          <a:bodyPr wrap="square" rtlCol="0">
            <a:spAutoFit/>
          </a:bodyPr>
          <a:lstStyle/>
          <a:p>
            <a:r>
              <a:rPr lang="de-DE" dirty="0"/>
              <a:t>Strecke.1</a:t>
            </a:r>
          </a:p>
        </p:txBody>
      </p:sp>
      <p:sp>
        <p:nvSpPr>
          <p:cNvPr id="9" name="Textfeld 8">
            <a:extLst>
              <a:ext uri="{FF2B5EF4-FFF2-40B4-BE49-F238E27FC236}">
                <a16:creationId xmlns:a16="http://schemas.microsoft.com/office/drawing/2014/main" id="{6AF67AC0-71B7-B95A-F9AA-B3D9AB6925CB}"/>
              </a:ext>
            </a:extLst>
          </p:cNvPr>
          <p:cNvSpPr txBox="1"/>
          <p:nvPr/>
        </p:nvSpPr>
        <p:spPr>
          <a:xfrm>
            <a:off x="7258049" y="1885404"/>
            <a:ext cx="1224643" cy="369332"/>
          </a:xfrm>
          <a:prstGeom prst="rect">
            <a:avLst/>
          </a:prstGeom>
          <a:noFill/>
        </p:spPr>
        <p:txBody>
          <a:bodyPr wrap="square" rtlCol="0">
            <a:spAutoFit/>
          </a:bodyPr>
          <a:lstStyle/>
          <a:p>
            <a:r>
              <a:rPr lang="de-DE" dirty="0"/>
              <a:t>Strecke.2</a:t>
            </a:r>
          </a:p>
        </p:txBody>
      </p:sp>
    </p:spTree>
    <p:extLst>
      <p:ext uri="{BB962C8B-B14F-4D97-AF65-F5344CB8AC3E}">
        <p14:creationId xmlns:p14="http://schemas.microsoft.com/office/powerpoint/2010/main" val="16473083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38482F-C5A0-931F-5D7B-C75E2FE38E88}"/>
            </a:ext>
          </a:extLst>
        </p:cNvPr>
        <p:cNvGrpSpPr/>
        <p:nvPr/>
      </p:nvGrpSpPr>
      <p:grpSpPr>
        <a:xfrm>
          <a:off x="0" y="0"/>
          <a:ext cx="0" cy="0"/>
          <a:chOff x="0" y="0"/>
          <a:chExt cx="0" cy="0"/>
        </a:xfrm>
      </p:grpSpPr>
      <p:sp>
        <p:nvSpPr>
          <p:cNvPr id="3" name="Textfeld 2">
            <a:extLst>
              <a:ext uri="{FF2B5EF4-FFF2-40B4-BE49-F238E27FC236}">
                <a16:creationId xmlns:a16="http://schemas.microsoft.com/office/drawing/2014/main" id="{1884B7B1-1EF1-E07E-5F24-B44DB0A1C04E}"/>
              </a:ext>
            </a:extLst>
          </p:cNvPr>
          <p:cNvSpPr txBox="1"/>
          <p:nvPr/>
        </p:nvSpPr>
        <p:spPr>
          <a:xfrm>
            <a:off x="639535" y="-137714"/>
            <a:ext cx="9084129" cy="7133428"/>
          </a:xfrm>
          <a:prstGeom prst="rect">
            <a:avLst/>
          </a:prstGeom>
          <a:noFill/>
        </p:spPr>
        <p:txBody>
          <a:bodyPr wrap="square">
            <a:spAutoFit/>
          </a:bodyPr>
          <a:lstStyle/>
          <a:p>
            <a:pPr>
              <a:lnSpc>
                <a:spcPct val="115000"/>
              </a:lnSpc>
              <a:spcAft>
                <a:spcPts val="800"/>
              </a:spcAft>
              <a:buNone/>
            </a:pPr>
            <a:r>
              <a:rPr lang="de-DE" sz="1800" kern="100" dirty="0" err="1">
                <a:effectLst/>
                <a:latin typeface="Aptos" panose="020B0004020202020204" pitchFamily="34" charset="0"/>
                <a:ea typeface="Aptos" panose="020B0004020202020204" pitchFamily="34" charset="0"/>
                <a:cs typeface="Times New Roman" panose="02020603050405020304" pitchFamily="18" charset="0"/>
              </a:rPr>
              <a:t>ermittleFahrzeiten</a:t>
            </a:r>
            <a:r>
              <a:rPr lang="de-DE" sz="1800" kern="100" dirty="0">
                <a:effectLst/>
                <a:latin typeface="Aptos" panose="020B0004020202020204" pitchFamily="34" charset="0"/>
                <a:ea typeface="Aptos" panose="020B0004020202020204" pitchFamily="34" charset="0"/>
                <a:cs typeface="Times New Roman" panose="02020603050405020304" pitchFamily="18" charset="0"/>
              </a:rPr>
              <a:t>(Abfahrtszeit[] zeiten) : Integer[]</a:t>
            </a:r>
          </a:p>
          <a:p>
            <a:pPr>
              <a:lnSpc>
                <a:spcPct val="115000"/>
              </a:lnSpc>
              <a:spcAft>
                <a:spcPts val="800"/>
              </a:spcAft>
              <a:buNone/>
            </a:pPr>
            <a:r>
              <a:rPr lang="de-DE" sz="1800" kern="100" dirty="0">
                <a:effectLst/>
                <a:latin typeface="Aptos" panose="020B0004020202020204" pitchFamily="34" charset="0"/>
                <a:ea typeface="Aptos" panose="020B0004020202020204" pitchFamily="34" charset="0"/>
                <a:cs typeface="Times New Roman" panose="02020603050405020304" pitchFamily="18" charset="0"/>
              </a:rPr>
              <a:t>    // Ergebnis-Array für 15 Strecken initialisieren</a:t>
            </a:r>
          </a:p>
          <a:p>
            <a:pPr>
              <a:lnSpc>
                <a:spcPct val="115000"/>
              </a:lnSpc>
              <a:spcAft>
                <a:spcPts val="800"/>
              </a:spcAft>
              <a:buNone/>
            </a:pPr>
            <a:r>
              <a:rPr lang="de-DE" sz="1800" kern="100" dirty="0">
                <a:effectLst/>
                <a:latin typeface="Aptos" panose="020B0004020202020204" pitchFamily="34" charset="0"/>
                <a:ea typeface="Aptos" panose="020B0004020202020204" pitchFamily="34" charset="0"/>
                <a:cs typeface="Times New Roman" panose="02020603050405020304" pitchFamily="18" charset="0"/>
              </a:rPr>
              <a:t>    Integer[] </a:t>
            </a:r>
            <a:r>
              <a:rPr lang="de-DE" sz="1800" kern="100" dirty="0" err="1">
                <a:effectLst/>
                <a:latin typeface="Aptos" panose="020B0004020202020204" pitchFamily="34" charset="0"/>
                <a:ea typeface="Aptos" panose="020B0004020202020204" pitchFamily="34" charset="0"/>
                <a:cs typeface="Times New Roman" panose="02020603050405020304" pitchFamily="18" charset="0"/>
              </a:rPr>
              <a:t>verspätungen</a:t>
            </a:r>
            <a:r>
              <a:rPr lang="de-DE" sz="1800" kern="100" dirty="0">
                <a:effectLst/>
                <a:latin typeface="Aptos" panose="020B0004020202020204" pitchFamily="34" charset="0"/>
                <a:ea typeface="Aptos" panose="020B0004020202020204" pitchFamily="34" charset="0"/>
                <a:cs typeface="Times New Roman" panose="02020603050405020304" pitchFamily="18" charset="0"/>
              </a:rPr>
              <a:t> = neues Array[15]</a:t>
            </a:r>
          </a:p>
          <a:p>
            <a:pPr>
              <a:lnSpc>
                <a:spcPct val="115000"/>
              </a:lnSpc>
              <a:spcAft>
                <a:spcPts val="800"/>
              </a:spcAft>
              <a:buNone/>
            </a:pPr>
            <a:r>
              <a:rPr lang="de-DE" sz="1800" kern="100" dirty="0">
                <a:effectLst/>
                <a:latin typeface="Aptos" panose="020B0004020202020204" pitchFamily="34" charset="0"/>
                <a:ea typeface="Aptos" panose="020B0004020202020204" pitchFamily="34" charset="0"/>
                <a:cs typeface="Times New Roman" panose="02020603050405020304" pitchFamily="18" charset="0"/>
              </a:rPr>
              <a:t>    // Alle Zähler auf 0 setzen</a:t>
            </a:r>
          </a:p>
          <a:p>
            <a:pPr>
              <a:lnSpc>
                <a:spcPct val="115000"/>
              </a:lnSpc>
              <a:spcAft>
                <a:spcPts val="800"/>
              </a:spcAft>
              <a:buNone/>
            </a:pPr>
            <a:r>
              <a:rPr lang="de-DE" sz="1800" kern="100" dirty="0">
                <a:effectLst/>
                <a:latin typeface="Aptos" panose="020B0004020202020204" pitchFamily="34" charset="0"/>
                <a:ea typeface="Aptos" panose="020B0004020202020204" pitchFamily="34" charset="0"/>
                <a:cs typeface="Times New Roman" panose="02020603050405020304" pitchFamily="18" charset="0"/>
              </a:rPr>
              <a:t>    für i von 0 bis 14:</a:t>
            </a:r>
          </a:p>
          <a:p>
            <a:pPr>
              <a:lnSpc>
                <a:spcPct val="115000"/>
              </a:lnSpc>
              <a:spcAft>
                <a:spcPts val="800"/>
              </a:spcAft>
              <a:buNone/>
            </a:pPr>
            <a:r>
              <a:rPr lang="de-DE" sz="1800" kern="100" dirty="0">
                <a:effectLst/>
                <a:latin typeface="Aptos" panose="020B0004020202020204" pitchFamily="34" charset="0"/>
                <a:ea typeface="Aptos" panose="020B0004020202020204" pitchFamily="34" charset="0"/>
                <a:cs typeface="Times New Roman" panose="02020603050405020304" pitchFamily="18" charset="0"/>
              </a:rPr>
              <a:t>        </a:t>
            </a:r>
            <a:r>
              <a:rPr lang="de-DE" sz="1800" kern="100" dirty="0" err="1">
                <a:effectLst/>
                <a:latin typeface="Aptos" panose="020B0004020202020204" pitchFamily="34" charset="0"/>
                <a:ea typeface="Aptos" panose="020B0004020202020204" pitchFamily="34" charset="0"/>
                <a:cs typeface="Times New Roman" panose="02020603050405020304" pitchFamily="18" charset="0"/>
              </a:rPr>
              <a:t>verspätungen</a:t>
            </a:r>
            <a:r>
              <a:rPr lang="de-DE" sz="1800" kern="100" dirty="0">
                <a:effectLst/>
                <a:latin typeface="Aptos" panose="020B0004020202020204" pitchFamily="34" charset="0"/>
                <a:ea typeface="Aptos" panose="020B0004020202020204" pitchFamily="34" charset="0"/>
                <a:cs typeface="Times New Roman" panose="02020603050405020304" pitchFamily="18" charset="0"/>
              </a:rPr>
              <a:t>[i] = 0</a:t>
            </a:r>
          </a:p>
          <a:p>
            <a:pPr>
              <a:lnSpc>
                <a:spcPct val="115000"/>
              </a:lnSpc>
              <a:spcAft>
                <a:spcPts val="800"/>
              </a:spcAft>
              <a:buNone/>
            </a:pPr>
            <a:r>
              <a:rPr lang="de-DE" sz="1800" kern="100" dirty="0">
                <a:effectLst/>
                <a:latin typeface="Aptos" panose="020B0004020202020204" pitchFamily="34" charset="0"/>
                <a:ea typeface="Aptos" panose="020B0004020202020204" pitchFamily="34" charset="0"/>
                <a:cs typeface="Times New Roman" panose="02020603050405020304" pitchFamily="18" charset="0"/>
              </a:rPr>
              <a:t>    // Durch alle Tage im Array zeiten iterieren</a:t>
            </a:r>
          </a:p>
          <a:p>
            <a:pPr>
              <a:lnSpc>
                <a:spcPct val="115000"/>
              </a:lnSpc>
              <a:spcAft>
                <a:spcPts val="800"/>
              </a:spcAft>
              <a:buNone/>
            </a:pPr>
            <a:r>
              <a:rPr lang="de-DE" sz="1800" kern="100" dirty="0">
                <a:effectLst/>
                <a:latin typeface="Aptos" panose="020B0004020202020204" pitchFamily="34" charset="0"/>
                <a:ea typeface="Aptos" panose="020B0004020202020204" pitchFamily="34" charset="0"/>
                <a:cs typeface="Times New Roman" panose="02020603050405020304" pitchFamily="18" charset="0"/>
              </a:rPr>
              <a:t>    für jeder Tag in zeiten:</a:t>
            </a:r>
          </a:p>
          <a:p>
            <a:pPr>
              <a:lnSpc>
                <a:spcPct val="115000"/>
              </a:lnSpc>
              <a:spcAft>
                <a:spcPts val="800"/>
              </a:spcAft>
              <a:buNone/>
            </a:pPr>
            <a:r>
              <a:rPr lang="de-DE" sz="1800" kern="100" dirty="0">
                <a:effectLst/>
                <a:latin typeface="Aptos" panose="020B0004020202020204" pitchFamily="34" charset="0"/>
                <a:ea typeface="Aptos" panose="020B0004020202020204" pitchFamily="34" charset="0"/>
                <a:cs typeface="Times New Roman" panose="02020603050405020304" pitchFamily="18" charset="0"/>
              </a:rPr>
              <a:t>        // Für jede Strecke (0 bis 14) die Verspätungen zählen</a:t>
            </a:r>
          </a:p>
          <a:p>
            <a:pPr>
              <a:lnSpc>
                <a:spcPct val="115000"/>
              </a:lnSpc>
              <a:spcAft>
                <a:spcPts val="800"/>
              </a:spcAft>
              <a:buNone/>
            </a:pPr>
            <a:r>
              <a:rPr lang="de-DE" sz="1800" kern="100" dirty="0">
                <a:effectLst/>
                <a:latin typeface="Aptos" panose="020B0004020202020204" pitchFamily="34" charset="0"/>
                <a:ea typeface="Aptos" panose="020B0004020202020204" pitchFamily="34" charset="0"/>
                <a:cs typeface="Times New Roman" panose="02020603050405020304" pitchFamily="18" charset="0"/>
              </a:rPr>
              <a:t>        für strecke von 0 bis 14:</a:t>
            </a:r>
          </a:p>
          <a:p>
            <a:pPr>
              <a:lnSpc>
                <a:spcPct val="115000"/>
              </a:lnSpc>
              <a:spcAft>
                <a:spcPts val="800"/>
              </a:spcAft>
              <a:buNone/>
            </a:pPr>
            <a:r>
              <a:rPr lang="de-DE" sz="1800" kern="100" dirty="0">
                <a:effectLst/>
                <a:latin typeface="Aptos" panose="020B0004020202020204" pitchFamily="34" charset="0"/>
                <a:ea typeface="Aptos" panose="020B0004020202020204" pitchFamily="34" charset="0"/>
                <a:cs typeface="Times New Roman" panose="02020603050405020304" pitchFamily="18" charset="0"/>
              </a:rPr>
              <a:t>            // Planmäßige und tatsächliche Fahrzeit ermitteln</a:t>
            </a:r>
          </a:p>
          <a:p>
            <a:pPr>
              <a:lnSpc>
                <a:spcPct val="115000"/>
              </a:lnSpc>
              <a:spcAft>
                <a:spcPts val="800"/>
              </a:spcAft>
              <a:buNone/>
            </a:pPr>
            <a:r>
              <a:rPr lang="de-DE" sz="1800" kern="100" dirty="0">
                <a:effectLst/>
                <a:latin typeface="Aptos" panose="020B0004020202020204" pitchFamily="34" charset="0"/>
                <a:ea typeface="Aptos" panose="020B0004020202020204" pitchFamily="34" charset="0"/>
                <a:cs typeface="Times New Roman" panose="02020603050405020304" pitchFamily="18" charset="0"/>
              </a:rPr>
              <a:t>            </a:t>
            </a:r>
            <a:r>
              <a:rPr lang="de-DE" sz="1800" kern="100" dirty="0" err="1">
                <a:effectLst/>
                <a:latin typeface="Aptos" panose="020B0004020202020204" pitchFamily="34" charset="0"/>
                <a:ea typeface="Aptos" panose="020B0004020202020204" pitchFamily="34" charset="0"/>
                <a:cs typeface="Times New Roman" panose="02020603050405020304" pitchFamily="18" charset="0"/>
              </a:rPr>
              <a:t>planFahrzeit</a:t>
            </a:r>
            <a:r>
              <a:rPr lang="de-DE" sz="1800" kern="100" dirty="0">
                <a:effectLst/>
                <a:latin typeface="Aptos" panose="020B0004020202020204" pitchFamily="34" charset="0"/>
                <a:ea typeface="Aptos" panose="020B0004020202020204" pitchFamily="34" charset="0"/>
                <a:cs typeface="Times New Roman" panose="02020603050405020304" pitchFamily="18" charset="0"/>
              </a:rPr>
              <a:t> = </a:t>
            </a:r>
            <a:r>
              <a:rPr lang="de-DE" sz="1800" kern="100" dirty="0" err="1">
                <a:effectLst/>
                <a:latin typeface="Aptos" panose="020B0004020202020204" pitchFamily="34" charset="0"/>
                <a:ea typeface="Aptos" panose="020B0004020202020204" pitchFamily="34" charset="0"/>
                <a:cs typeface="Times New Roman" panose="02020603050405020304" pitchFamily="18" charset="0"/>
              </a:rPr>
              <a:t>Tag.getPlanAbfahrt</a:t>
            </a:r>
            <a:r>
              <a:rPr lang="de-DE" sz="1800" kern="100" dirty="0">
                <a:effectLst/>
                <a:latin typeface="Aptos" panose="020B0004020202020204" pitchFamily="34" charset="0"/>
                <a:ea typeface="Aptos" panose="020B0004020202020204" pitchFamily="34" charset="0"/>
                <a:cs typeface="Times New Roman" panose="02020603050405020304" pitchFamily="18" charset="0"/>
              </a:rPr>
              <a:t>(strecke + 1) - </a:t>
            </a:r>
            <a:r>
              <a:rPr lang="de-DE" sz="1800" kern="100" dirty="0" err="1">
                <a:effectLst/>
                <a:latin typeface="Aptos" panose="020B0004020202020204" pitchFamily="34" charset="0"/>
                <a:ea typeface="Aptos" panose="020B0004020202020204" pitchFamily="34" charset="0"/>
                <a:cs typeface="Times New Roman" panose="02020603050405020304" pitchFamily="18" charset="0"/>
              </a:rPr>
              <a:t>Tag.getPlanAbfahrt</a:t>
            </a:r>
            <a:r>
              <a:rPr lang="de-DE" sz="1800" kern="100" dirty="0">
                <a:effectLst/>
                <a:latin typeface="Aptos" panose="020B0004020202020204" pitchFamily="34" charset="0"/>
                <a:ea typeface="Aptos" panose="020B0004020202020204" pitchFamily="34" charset="0"/>
                <a:cs typeface="Times New Roman" panose="02020603050405020304" pitchFamily="18" charset="0"/>
              </a:rPr>
              <a:t>(strecke)</a:t>
            </a:r>
          </a:p>
          <a:p>
            <a:pPr>
              <a:lnSpc>
                <a:spcPct val="115000"/>
              </a:lnSpc>
              <a:spcAft>
                <a:spcPts val="800"/>
              </a:spcAft>
              <a:buNone/>
            </a:pPr>
            <a:r>
              <a:rPr lang="de-DE" sz="1800" kern="100" dirty="0">
                <a:effectLst/>
                <a:latin typeface="Aptos" panose="020B0004020202020204" pitchFamily="34" charset="0"/>
                <a:ea typeface="Aptos" panose="020B0004020202020204" pitchFamily="34" charset="0"/>
                <a:cs typeface="Times New Roman" panose="02020603050405020304" pitchFamily="18" charset="0"/>
              </a:rPr>
              <a:t>            </a:t>
            </a:r>
            <a:r>
              <a:rPr lang="de-DE" sz="1800" kern="100" dirty="0" err="1">
                <a:effectLst/>
                <a:latin typeface="Aptos" panose="020B0004020202020204" pitchFamily="34" charset="0"/>
                <a:ea typeface="Aptos" panose="020B0004020202020204" pitchFamily="34" charset="0"/>
                <a:cs typeface="Times New Roman" panose="02020603050405020304" pitchFamily="18" charset="0"/>
              </a:rPr>
              <a:t>istFahrzeit</a:t>
            </a:r>
            <a:r>
              <a:rPr lang="de-DE" sz="1800" kern="100" dirty="0">
                <a:effectLst/>
                <a:latin typeface="Aptos" panose="020B0004020202020204" pitchFamily="34" charset="0"/>
                <a:ea typeface="Aptos" panose="020B0004020202020204" pitchFamily="34" charset="0"/>
                <a:cs typeface="Times New Roman" panose="02020603050405020304" pitchFamily="18" charset="0"/>
              </a:rPr>
              <a:t> = </a:t>
            </a:r>
            <a:r>
              <a:rPr lang="de-DE" sz="1800" kern="100" dirty="0" err="1">
                <a:effectLst/>
                <a:latin typeface="Aptos" panose="020B0004020202020204" pitchFamily="34" charset="0"/>
                <a:ea typeface="Aptos" panose="020B0004020202020204" pitchFamily="34" charset="0"/>
                <a:cs typeface="Times New Roman" panose="02020603050405020304" pitchFamily="18" charset="0"/>
              </a:rPr>
              <a:t>Tag.getIstAbfahrt</a:t>
            </a:r>
            <a:r>
              <a:rPr lang="de-DE" sz="1800" kern="100" dirty="0">
                <a:effectLst/>
                <a:latin typeface="Aptos" panose="020B0004020202020204" pitchFamily="34" charset="0"/>
                <a:ea typeface="Aptos" panose="020B0004020202020204" pitchFamily="34" charset="0"/>
                <a:cs typeface="Times New Roman" panose="02020603050405020304" pitchFamily="18" charset="0"/>
              </a:rPr>
              <a:t>(strecke + 1) - </a:t>
            </a:r>
            <a:r>
              <a:rPr lang="de-DE" sz="1800" kern="100" dirty="0" err="1">
                <a:effectLst/>
                <a:latin typeface="Aptos" panose="020B0004020202020204" pitchFamily="34" charset="0"/>
                <a:ea typeface="Aptos" panose="020B0004020202020204" pitchFamily="34" charset="0"/>
                <a:cs typeface="Times New Roman" panose="02020603050405020304" pitchFamily="18" charset="0"/>
              </a:rPr>
              <a:t>Tag.getIstAbfahrt</a:t>
            </a:r>
            <a:r>
              <a:rPr lang="de-DE" sz="1800" kern="100" dirty="0">
                <a:effectLst/>
                <a:latin typeface="Aptos" panose="020B0004020202020204" pitchFamily="34" charset="0"/>
                <a:ea typeface="Aptos" panose="020B0004020202020204" pitchFamily="34" charset="0"/>
                <a:cs typeface="Times New Roman" panose="02020603050405020304" pitchFamily="18" charset="0"/>
              </a:rPr>
              <a:t>(strecke)</a:t>
            </a:r>
          </a:p>
          <a:p>
            <a:pPr>
              <a:lnSpc>
                <a:spcPct val="115000"/>
              </a:lnSpc>
              <a:spcAft>
                <a:spcPts val="800"/>
              </a:spcAft>
              <a:buNone/>
            </a:pPr>
            <a:r>
              <a:rPr lang="de-DE" sz="1800" kern="100" dirty="0">
                <a:effectLst/>
                <a:latin typeface="Aptos" panose="020B0004020202020204" pitchFamily="34" charset="0"/>
                <a:ea typeface="Aptos" panose="020B0004020202020204" pitchFamily="34" charset="0"/>
                <a:cs typeface="Times New Roman" panose="02020603050405020304" pitchFamily="18" charset="0"/>
              </a:rPr>
              <a:t>            // Prüfen ob Verspätung vorliegt (&gt; 2 Minuten länger)</a:t>
            </a:r>
          </a:p>
          <a:p>
            <a:pPr>
              <a:lnSpc>
                <a:spcPct val="115000"/>
              </a:lnSpc>
              <a:spcAft>
                <a:spcPts val="800"/>
              </a:spcAft>
              <a:buNone/>
            </a:pPr>
            <a:r>
              <a:rPr lang="de-DE" sz="1800" kern="100" dirty="0">
                <a:effectLst/>
                <a:latin typeface="Aptos" panose="020B0004020202020204" pitchFamily="34" charset="0"/>
                <a:ea typeface="Aptos" panose="020B0004020202020204" pitchFamily="34" charset="0"/>
                <a:cs typeface="Times New Roman" panose="02020603050405020304" pitchFamily="18" charset="0"/>
              </a:rPr>
              <a:t>            wenn </a:t>
            </a:r>
            <a:r>
              <a:rPr lang="de-DE" sz="1800" kern="100" dirty="0" err="1">
                <a:effectLst/>
                <a:latin typeface="Aptos" panose="020B0004020202020204" pitchFamily="34" charset="0"/>
                <a:ea typeface="Aptos" panose="020B0004020202020204" pitchFamily="34" charset="0"/>
                <a:cs typeface="Times New Roman" panose="02020603050405020304" pitchFamily="18" charset="0"/>
              </a:rPr>
              <a:t>istFahrzeit</a:t>
            </a:r>
            <a:r>
              <a:rPr lang="de-DE" sz="1800" kern="100" dirty="0">
                <a:effectLst/>
                <a:latin typeface="Aptos" panose="020B0004020202020204" pitchFamily="34" charset="0"/>
                <a:ea typeface="Aptos" panose="020B0004020202020204" pitchFamily="34" charset="0"/>
                <a:cs typeface="Times New Roman" panose="02020603050405020304" pitchFamily="18" charset="0"/>
              </a:rPr>
              <a:t> &gt; (</a:t>
            </a:r>
            <a:r>
              <a:rPr lang="de-DE" sz="1800" kern="100" dirty="0" err="1">
                <a:effectLst/>
                <a:latin typeface="Aptos" panose="020B0004020202020204" pitchFamily="34" charset="0"/>
                <a:ea typeface="Aptos" panose="020B0004020202020204" pitchFamily="34" charset="0"/>
                <a:cs typeface="Times New Roman" panose="02020603050405020304" pitchFamily="18" charset="0"/>
              </a:rPr>
              <a:t>planFahrzeit</a:t>
            </a:r>
            <a:r>
              <a:rPr lang="de-DE" sz="1800" kern="100" dirty="0">
                <a:effectLst/>
                <a:latin typeface="Aptos" panose="020B0004020202020204" pitchFamily="34" charset="0"/>
                <a:ea typeface="Aptos" panose="020B0004020202020204" pitchFamily="34" charset="0"/>
                <a:cs typeface="Times New Roman" panose="02020603050405020304" pitchFamily="18" charset="0"/>
              </a:rPr>
              <a:t> + 2):</a:t>
            </a:r>
          </a:p>
          <a:p>
            <a:pPr>
              <a:lnSpc>
                <a:spcPct val="115000"/>
              </a:lnSpc>
              <a:spcAft>
                <a:spcPts val="800"/>
              </a:spcAft>
              <a:buNone/>
            </a:pPr>
            <a:r>
              <a:rPr lang="de-DE" sz="1800" kern="100" dirty="0">
                <a:effectLst/>
                <a:latin typeface="Aptos" panose="020B0004020202020204" pitchFamily="34" charset="0"/>
                <a:ea typeface="Aptos" panose="020B0004020202020204" pitchFamily="34" charset="0"/>
                <a:cs typeface="Times New Roman" panose="02020603050405020304" pitchFamily="18" charset="0"/>
              </a:rPr>
              <a:t>                </a:t>
            </a:r>
            <a:r>
              <a:rPr lang="de-DE" sz="1800" kern="100" dirty="0" err="1">
                <a:effectLst/>
                <a:latin typeface="Aptos" panose="020B0004020202020204" pitchFamily="34" charset="0"/>
                <a:ea typeface="Aptos" panose="020B0004020202020204" pitchFamily="34" charset="0"/>
                <a:cs typeface="Times New Roman" panose="02020603050405020304" pitchFamily="18" charset="0"/>
              </a:rPr>
              <a:t>verspätungen</a:t>
            </a:r>
            <a:r>
              <a:rPr lang="de-DE" sz="1800" kern="100" dirty="0">
                <a:effectLst/>
                <a:latin typeface="Aptos" panose="020B0004020202020204" pitchFamily="34" charset="0"/>
                <a:ea typeface="Aptos" panose="020B0004020202020204" pitchFamily="34" charset="0"/>
                <a:cs typeface="Times New Roman" panose="02020603050405020304" pitchFamily="18" charset="0"/>
              </a:rPr>
              <a:t>[strecke] = </a:t>
            </a:r>
            <a:r>
              <a:rPr lang="de-DE" sz="1800" kern="100" dirty="0" err="1">
                <a:effectLst/>
                <a:latin typeface="Aptos" panose="020B0004020202020204" pitchFamily="34" charset="0"/>
                <a:ea typeface="Aptos" panose="020B0004020202020204" pitchFamily="34" charset="0"/>
                <a:cs typeface="Times New Roman" panose="02020603050405020304" pitchFamily="18" charset="0"/>
              </a:rPr>
              <a:t>verspätungen</a:t>
            </a:r>
            <a:r>
              <a:rPr lang="de-DE" sz="1800" kern="100" dirty="0">
                <a:effectLst/>
                <a:latin typeface="Aptos" panose="020B0004020202020204" pitchFamily="34" charset="0"/>
                <a:ea typeface="Aptos" panose="020B0004020202020204" pitchFamily="34" charset="0"/>
                <a:cs typeface="Times New Roman" panose="02020603050405020304" pitchFamily="18" charset="0"/>
              </a:rPr>
              <a:t>[strecke] + 1</a:t>
            </a:r>
          </a:p>
          <a:p>
            <a:pPr>
              <a:lnSpc>
                <a:spcPct val="115000"/>
              </a:lnSpc>
              <a:spcAft>
                <a:spcPts val="800"/>
              </a:spcAft>
              <a:buNone/>
            </a:pPr>
            <a:r>
              <a:rPr lang="de-DE" sz="1800" kern="100" dirty="0">
                <a:effectLst/>
                <a:latin typeface="Aptos" panose="020B0004020202020204" pitchFamily="34" charset="0"/>
                <a:ea typeface="Aptos" panose="020B0004020202020204" pitchFamily="34" charset="0"/>
                <a:cs typeface="Times New Roman" panose="02020603050405020304" pitchFamily="18" charset="0"/>
              </a:rPr>
              <a:t>zurückgeben </a:t>
            </a:r>
            <a:r>
              <a:rPr lang="de-DE" sz="1800" kern="100" dirty="0" err="1">
                <a:effectLst/>
                <a:latin typeface="Aptos" panose="020B0004020202020204" pitchFamily="34" charset="0"/>
                <a:ea typeface="Aptos" panose="020B0004020202020204" pitchFamily="34" charset="0"/>
                <a:cs typeface="Times New Roman" panose="02020603050405020304" pitchFamily="18" charset="0"/>
              </a:rPr>
              <a:t>verspätungen</a:t>
            </a:r>
            <a:endParaRPr lang="de-DE" sz="1800" kern="100" dirty="0">
              <a:effectLst/>
              <a:latin typeface="Aptos" panose="020B0004020202020204" pitchFamily="34" charset="0"/>
              <a:ea typeface="Aptos" panose="020B0004020202020204" pitchFamily="34" charset="0"/>
              <a:cs typeface="Times New Roman" panose="02020603050405020304" pitchFamily="18" charset="0"/>
            </a:endParaRPr>
          </a:p>
        </p:txBody>
      </p:sp>
      <mc:AlternateContent xmlns:mc="http://schemas.openxmlformats.org/markup-compatibility/2006">
        <mc:Choice xmlns:p14="http://schemas.microsoft.com/office/powerpoint/2010/main" Requires="p14">
          <p:contentPart p14:bwMode="auto" r:id="rId2">
            <p14:nvContentPartPr>
              <p14:cNvPr id="4" name="Freihand 3">
                <a:extLst>
                  <a:ext uri="{FF2B5EF4-FFF2-40B4-BE49-F238E27FC236}">
                    <a16:creationId xmlns:a16="http://schemas.microsoft.com/office/drawing/2014/main" id="{7C5E26EF-EBC6-1DD2-4DB4-C8207E427EA0}"/>
                  </a:ext>
                </a:extLst>
              </p14:cNvPr>
              <p14:cNvContentPartPr/>
              <p14:nvPr/>
            </p14:nvContentPartPr>
            <p14:xfrm>
              <a:off x="922243" y="3028449"/>
              <a:ext cx="2291760" cy="16920"/>
            </p14:xfrm>
          </p:contentPart>
        </mc:Choice>
        <mc:Fallback>
          <p:pic>
            <p:nvPicPr>
              <p:cNvPr id="4" name="Freihand 3">
                <a:extLst>
                  <a:ext uri="{FF2B5EF4-FFF2-40B4-BE49-F238E27FC236}">
                    <a16:creationId xmlns:a16="http://schemas.microsoft.com/office/drawing/2014/main" id="{7C5E26EF-EBC6-1DD2-4DB4-C8207E427EA0}"/>
                  </a:ext>
                </a:extLst>
              </p:cNvPr>
              <p:cNvPicPr/>
              <p:nvPr/>
            </p:nvPicPr>
            <p:blipFill>
              <a:blip r:embed="rId3"/>
              <a:stretch>
                <a:fillRect/>
              </a:stretch>
            </p:blipFill>
            <p:spPr>
              <a:xfrm>
                <a:off x="868243" y="2920809"/>
                <a:ext cx="2399400" cy="232560"/>
              </a:xfrm>
              <a:prstGeom prst="rect">
                <a:avLst/>
              </a:prstGeom>
            </p:spPr>
          </p:pic>
        </mc:Fallback>
      </mc:AlternateContent>
    </p:spTree>
    <p:extLst>
      <p:ext uri="{BB962C8B-B14F-4D97-AF65-F5344CB8AC3E}">
        <p14:creationId xmlns:p14="http://schemas.microsoft.com/office/powerpoint/2010/main" val="35716990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solidFill>
        <a:ln>
          <a:solidFill>
            <a:schemeClr val="tx1"/>
          </a:solidFill>
        </a:ln>
      </a:spPr>
      <a:bodyPr rtlCol="0" anchor="ctr"/>
      <a:lstStyle>
        <a:defPPr algn="ctr">
          <a:defRPr dirty="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tx1"/>
          </a:solidFill>
          <a:tailEnd type="none"/>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kument" ma:contentTypeID="0x010100594C20508E2C0545B9175DAD24EE0DF7" ma:contentTypeVersion="10" ma:contentTypeDescription="Ein neues Dokument erstellen." ma:contentTypeScope="" ma:versionID="5e1d670fd1b64ee029b7646d9c18d9be">
  <xsd:schema xmlns:xsd="http://www.w3.org/2001/XMLSchema" xmlns:xs="http://www.w3.org/2001/XMLSchema" xmlns:p="http://schemas.microsoft.com/office/2006/metadata/properties" xmlns:ns2="761da866-3664-4ca3-b110-8608fed9955d" xmlns:ns3="5a7fe788-3ed4-4d56-9811-7216245dac7c" targetNamespace="http://schemas.microsoft.com/office/2006/metadata/properties" ma:root="true" ma:fieldsID="c17b284b0f56111151f293c6a8c96192" ns2:_="" ns3:_="">
    <xsd:import namespace="761da866-3664-4ca3-b110-8608fed9955d"/>
    <xsd:import namespace="5a7fe788-3ed4-4d56-9811-7216245dac7c"/>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DateTaken" minOccurs="0"/>
                <xsd:element ref="ns2:lcf76f155ced4ddcb4097134ff3c332f" minOccurs="0"/>
                <xsd:element ref="ns3:TaxCatchAll"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61da866-3664-4ca3-b110-8608fed9955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DateTaken" ma:index="11" nillable="true" ma:displayName="MediaServiceDateTaken" ma:hidden="true" ma:indexed="true" ma:internalName="MediaServiceDateTaken" ma:readOnly="true">
      <xsd:simpleType>
        <xsd:restriction base="dms:Text"/>
      </xsd:simpleType>
    </xsd:element>
    <xsd:element name="lcf76f155ced4ddcb4097134ff3c332f" ma:index="13" nillable="true" ma:taxonomy="true" ma:internalName="lcf76f155ced4ddcb4097134ff3c332f" ma:taxonomyFieldName="MediaServiceImageTags" ma:displayName="Bildmarkierungen" ma:readOnly="false" ma:fieldId="{5cf76f15-5ced-4ddc-b409-7134ff3c332f}" ma:taxonomyMulti="true" ma:sspId="310c5fd4-b598-4459-8105-2a281347ce23" ma:termSetId="09814cd3-568e-fe90-9814-8d621ff8fb84" ma:anchorId="fba54fb3-c3e1-fe81-a776-ca4b69148c4d" ma:open="true" ma:isKeyword="false">
      <xsd:complexType>
        <xsd:sequence>
          <xsd:element ref="pc:Terms" minOccurs="0" maxOccurs="1"/>
        </xsd:sequence>
      </xsd:complex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a7fe788-3ed4-4d56-9811-7216245dac7c"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c549c7db-bee4-411b-8e0f-18d660166b2d}" ma:internalName="TaxCatchAll" ma:showField="CatchAllData" ma:web="5a7fe788-3ed4-4d56-9811-7216245dac7c">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761da866-3664-4ca3-b110-8608fed9955d">
      <Terms xmlns="http://schemas.microsoft.com/office/infopath/2007/PartnerControls"/>
    </lcf76f155ced4ddcb4097134ff3c332f>
    <TaxCatchAll xmlns="5a7fe788-3ed4-4d56-9811-7216245dac7c" xsi:nil="true"/>
  </documentManagement>
</p:properties>
</file>

<file path=customXml/itemProps1.xml><?xml version="1.0" encoding="utf-8"?>
<ds:datastoreItem xmlns:ds="http://schemas.openxmlformats.org/officeDocument/2006/customXml" ds:itemID="{96726DB6-FDA5-49CE-B670-E3649A3DF020}"/>
</file>

<file path=customXml/itemProps2.xml><?xml version="1.0" encoding="utf-8"?>
<ds:datastoreItem xmlns:ds="http://schemas.openxmlformats.org/officeDocument/2006/customXml" ds:itemID="{36D82A79-7038-4603-ABFB-E9636D19E5F9}"/>
</file>

<file path=customXml/itemProps3.xml><?xml version="1.0" encoding="utf-8"?>
<ds:datastoreItem xmlns:ds="http://schemas.openxmlformats.org/officeDocument/2006/customXml" ds:itemID="{0B525E73-374B-44C0-9733-F637E8E0B594}"/>
</file>

<file path=docProps/app.xml><?xml version="1.0" encoding="utf-8"?>
<Properties xmlns="http://schemas.openxmlformats.org/officeDocument/2006/extended-properties" xmlns:vt="http://schemas.openxmlformats.org/officeDocument/2006/docPropsVTypes">
  <TotalTime>0</TotalTime>
  <Words>2607</Words>
  <Application>Microsoft Office PowerPoint</Application>
  <PresentationFormat>Breitbild</PresentationFormat>
  <Paragraphs>400</Paragraphs>
  <Slides>43</Slides>
  <Notes>0</Notes>
  <HiddenSlides>0</HiddenSlides>
  <MMClips>0</MMClips>
  <ScaleCrop>false</ScaleCrop>
  <HeadingPairs>
    <vt:vector size="8" baseType="variant">
      <vt:variant>
        <vt:lpstr>Verwendete Schriftarten</vt:lpstr>
      </vt:variant>
      <vt:variant>
        <vt:i4>6</vt:i4>
      </vt:variant>
      <vt:variant>
        <vt:lpstr>Design</vt:lpstr>
      </vt:variant>
      <vt:variant>
        <vt:i4>1</vt:i4>
      </vt:variant>
      <vt:variant>
        <vt:lpstr>Eingebettete OLE-Server</vt:lpstr>
      </vt:variant>
      <vt:variant>
        <vt:i4>1</vt:i4>
      </vt:variant>
      <vt:variant>
        <vt:lpstr>Folientitel</vt:lpstr>
      </vt:variant>
      <vt:variant>
        <vt:i4>43</vt:i4>
      </vt:variant>
    </vt:vector>
  </HeadingPairs>
  <TitlesOfParts>
    <vt:vector size="51" baseType="lpstr">
      <vt:lpstr>Aptos</vt:lpstr>
      <vt:lpstr>Arial</vt:lpstr>
      <vt:lpstr>Calibri</vt:lpstr>
      <vt:lpstr>Calibri Light</vt:lpstr>
      <vt:lpstr>Tahoma</vt:lpstr>
      <vt:lpstr>Wingdings</vt:lpstr>
      <vt:lpstr>Office</vt:lpstr>
      <vt:lpstr>think-cell Folie</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Peter Bartholot</dc:creator>
  <cp:lastModifiedBy>Peter Bartholot</cp:lastModifiedBy>
  <cp:revision>55</cp:revision>
  <dcterms:created xsi:type="dcterms:W3CDTF">2023-03-08T11:59:58Z</dcterms:created>
  <dcterms:modified xsi:type="dcterms:W3CDTF">2025-09-29T10:53:04Z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0x010100594C20508E2C0545B9175DAD24EE0DF7</vt:lpwstr>
  </property>
</Properties>
</file>