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9" r:id="rId4"/>
    <p:sldId id="276" r:id="rId5"/>
    <p:sldId id="282" r:id="rId6"/>
    <p:sldId id="279" r:id="rId7"/>
    <p:sldId id="283" r:id="rId8"/>
    <p:sldId id="284" r:id="rId9"/>
    <p:sldId id="285" r:id="rId10"/>
    <p:sldId id="287" r:id="rId11"/>
    <p:sldId id="288" r:id="rId12"/>
    <p:sldId id="290" r:id="rId13"/>
    <p:sldId id="291" r:id="rId14"/>
    <p:sldId id="289" r:id="rId15"/>
    <p:sldId id="292" r:id="rId16"/>
    <p:sldId id="294" r:id="rId17"/>
    <p:sldId id="293" r:id="rId18"/>
    <p:sldId id="295" r:id="rId19"/>
    <p:sldId id="296" r:id="rId20"/>
    <p:sldId id="29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EB3FB-2CB2-4CF0-B28F-5CFC163097F9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</dgm:pt>
    <dgm:pt modelId="{F297F27B-19C1-4A77-A561-132F35A6B6ED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A</a:t>
          </a:r>
          <a:endParaRPr lang="en-US"/>
        </a:p>
      </dgm:t>
    </dgm:pt>
    <dgm:pt modelId="{61C7FBCC-B867-4179-B855-E32CEE64D596}" type="parTrans" cxnId="{EF2B5698-9C21-4E2C-9E7E-8F4C3D353CCB}">
      <dgm:prSet/>
      <dgm:spPr/>
    </dgm:pt>
    <dgm:pt modelId="{4DE6EB46-6C4E-44B5-8FBA-AE5FC37CDC7B}" type="sibTrans" cxnId="{EF2B5698-9C21-4E2C-9E7E-8F4C3D353CCB}">
      <dgm:prSet/>
      <dgm:spPr/>
    </dgm:pt>
    <dgm:pt modelId="{18511FAB-2BB2-437C-A174-7CFBD8EB2031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B</a:t>
          </a:r>
          <a:endParaRPr lang="en-US"/>
        </a:p>
      </dgm:t>
    </dgm:pt>
    <dgm:pt modelId="{2B424F43-C86F-497B-B031-4925F49D1E20}" type="parTrans" cxnId="{7193A637-4FD3-442D-A61A-F1B6D8875B5B}">
      <dgm:prSet/>
      <dgm:spPr/>
    </dgm:pt>
    <dgm:pt modelId="{7346698E-17F0-4878-B02D-45D44DCD1FED}" type="sibTrans" cxnId="{7193A637-4FD3-442D-A61A-F1B6D8875B5B}">
      <dgm:prSet/>
      <dgm:spPr/>
    </dgm:pt>
    <dgm:pt modelId="{098F09F3-F396-459F-8D23-FCA16800BECA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C</a:t>
          </a:r>
          <a:endParaRPr lang="en-US"/>
        </a:p>
      </dgm:t>
    </dgm:pt>
    <dgm:pt modelId="{BD0BF881-3079-48A8-8A1D-2500D84D70E0}" type="parTrans" cxnId="{DF70C984-CCCC-41DD-8AC6-423CD567AD7C}">
      <dgm:prSet/>
      <dgm:spPr/>
    </dgm:pt>
    <dgm:pt modelId="{5B7C0AC4-0D5C-461E-8F5E-EA290E3ADEDA}" type="sibTrans" cxnId="{DF70C984-CCCC-41DD-8AC6-423CD567AD7C}">
      <dgm:prSet/>
      <dgm:spPr/>
    </dgm:pt>
    <dgm:pt modelId="{8A7D9EB5-C89A-4B64-857D-08C80C76A76D}" type="pres">
      <dgm:prSet presAssocID="{0FFEB3FB-2CB2-4CF0-B28F-5CFC163097F9}" presName="Name0" presStyleCnt="0">
        <dgm:presLayoutVars>
          <dgm:dir/>
          <dgm:resizeHandles val="exact"/>
        </dgm:presLayoutVars>
      </dgm:prSet>
      <dgm:spPr/>
    </dgm:pt>
    <dgm:pt modelId="{91ACFF0E-8F6D-419D-A40C-A732A8C968BA}" type="pres">
      <dgm:prSet presAssocID="{F297F27B-19C1-4A77-A561-132F35A6B6ED}" presName="parTxOnly" presStyleLbl="node1" presStyleIdx="0" presStyleCnt="3">
        <dgm:presLayoutVars>
          <dgm:bulletEnabled val="1"/>
        </dgm:presLayoutVars>
      </dgm:prSet>
      <dgm:spPr/>
    </dgm:pt>
    <dgm:pt modelId="{3D0BAA96-74B4-4AB4-9830-15F24280EBDB}" type="pres">
      <dgm:prSet presAssocID="{4DE6EB46-6C4E-44B5-8FBA-AE5FC37CDC7B}" presName="parSpace" presStyleCnt="0"/>
      <dgm:spPr/>
    </dgm:pt>
    <dgm:pt modelId="{56C1F24E-8FBC-4E39-9EA9-0EB503AC156B}" type="pres">
      <dgm:prSet presAssocID="{18511FAB-2BB2-437C-A174-7CFBD8EB2031}" presName="parTxOnly" presStyleLbl="node1" presStyleIdx="1" presStyleCnt="3">
        <dgm:presLayoutVars>
          <dgm:bulletEnabled val="1"/>
        </dgm:presLayoutVars>
      </dgm:prSet>
      <dgm:spPr/>
    </dgm:pt>
    <dgm:pt modelId="{06E00E33-B4C0-4935-807A-DD03A1C8DD75}" type="pres">
      <dgm:prSet presAssocID="{7346698E-17F0-4878-B02D-45D44DCD1FED}" presName="parSpace" presStyleCnt="0"/>
      <dgm:spPr/>
    </dgm:pt>
    <dgm:pt modelId="{D770AEB9-70EC-47DE-8F3A-D007C8A36489}" type="pres">
      <dgm:prSet presAssocID="{098F09F3-F396-459F-8D23-FCA16800BEC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11009B21-52F0-4AB2-A87E-D6547DA2E626}" type="presOf" srcId="{0FFEB3FB-2CB2-4CF0-B28F-5CFC163097F9}" destId="{8A7D9EB5-C89A-4B64-857D-08C80C76A76D}" srcOrd="0" destOrd="0" presId="urn:microsoft.com/office/officeart/2005/8/layout/hChevron3"/>
    <dgm:cxn modelId="{7193A637-4FD3-442D-A61A-F1B6D8875B5B}" srcId="{0FFEB3FB-2CB2-4CF0-B28F-5CFC163097F9}" destId="{18511FAB-2BB2-437C-A174-7CFBD8EB2031}" srcOrd="1" destOrd="0" parTransId="{2B424F43-C86F-497B-B031-4925F49D1E20}" sibTransId="{7346698E-17F0-4878-B02D-45D44DCD1FED}"/>
    <dgm:cxn modelId="{DF70C984-CCCC-41DD-8AC6-423CD567AD7C}" srcId="{0FFEB3FB-2CB2-4CF0-B28F-5CFC163097F9}" destId="{098F09F3-F396-459F-8D23-FCA16800BECA}" srcOrd="2" destOrd="0" parTransId="{BD0BF881-3079-48A8-8A1D-2500D84D70E0}" sibTransId="{5B7C0AC4-0D5C-461E-8F5E-EA290E3ADEDA}"/>
    <dgm:cxn modelId="{FCF2F396-701C-444B-A8A6-D85ABBDF43B5}" type="presOf" srcId="{18511FAB-2BB2-437C-A174-7CFBD8EB2031}" destId="{56C1F24E-8FBC-4E39-9EA9-0EB503AC156B}" srcOrd="0" destOrd="0" presId="urn:microsoft.com/office/officeart/2005/8/layout/hChevron3"/>
    <dgm:cxn modelId="{EF2B5698-9C21-4E2C-9E7E-8F4C3D353CCB}" srcId="{0FFEB3FB-2CB2-4CF0-B28F-5CFC163097F9}" destId="{F297F27B-19C1-4A77-A561-132F35A6B6ED}" srcOrd="0" destOrd="0" parTransId="{61C7FBCC-B867-4179-B855-E32CEE64D596}" sibTransId="{4DE6EB46-6C4E-44B5-8FBA-AE5FC37CDC7B}"/>
    <dgm:cxn modelId="{E89D0DCB-C225-489C-A3BB-8598FDCE485D}" type="presOf" srcId="{F297F27B-19C1-4A77-A561-132F35A6B6ED}" destId="{91ACFF0E-8F6D-419D-A40C-A732A8C968BA}" srcOrd="0" destOrd="0" presId="urn:microsoft.com/office/officeart/2005/8/layout/hChevron3"/>
    <dgm:cxn modelId="{38C28AE6-53AB-40E5-8E54-8C09D145254E}" type="presOf" srcId="{098F09F3-F396-459F-8D23-FCA16800BECA}" destId="{D770AEB9-70EC-47DE-8F3A-D007C8A36489}" srcOrd="0" destOrd="0" presId="urn:microsoft.com/office/officeart/2005/8/layout/hChevron3"/>
    <dgm:cxn modelId="{A24B90F8-2F38-4DD0-8CB5-D28CB1ECFF71}" type="presParOf" srcId="{8A7D9EB5-C89A-4B64-857D-08C80C76A76D}" destId="{91ACFF0E-8F6D-419D-A40C-A732A8C968BA}" srcOrd="0" destOrd="0" presId="urn:microsoft.com/office/officeart/2005/8/layout/hChevron3"/>
    <dgm:cxn modelId="{3D567209-2702-4ED2-8EB7-A6C64E9D9420}" type="presParOf" srcId="{8A7D9EB5-C89A-4B64-857D-08C80C76A76D}" destId="{3D0BAA96-74B4-4AB4-9830-15F24280EBDB}" srcOrd="1" destOrd="0" presId="urn:microsoft.com/office/officeart/2005/8/layout/hChevron3"/>
    <dgm:cxn modelId="{2F17A4EE-BA62-4154-A591-C79E4A422C65}" type="presParOf" srcId="{8A7D9EB5-C89A-4B64-857D-08C80C76A76D}" destId="{56C1F24E-8FBC-4E39-9EA9-0EB503AC156B}" srcOrd="2" destOrd="0" presId="urn:microsoft.com/office/officeart/2005/8/layout/hChevron3"/>
    <dgm:cxn modelId="{A263660A-DC05-4868-A720-AE309DEFAF7B}" type="presParOf" srcId="{8A7D9EB5-C89A-4B64-857D-08C80C76A76D}" destId="{06E00E33-B4C0-4935-807A-DD03A1C8DD75}" srcOrd="3" destOrd="0" presId="urn:microsoft.com/office/officeart/2005/8/layout/hChevron3"/>
    <dgm:cxn modelId="{45EAD49A-7683-4DB5-9E22-2AF62F9EF84C}" type="presParOf" srcId="{8A7D9EB5-C89A-4B64-857D-08C80C76A76D}" destId="{D770AEB9-70EC-47DE-8F3A-D007C8A3648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5F8B85-8B91-40F2-B61D-DEFB07F532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36146D-78A2-4529-9D35-D2616451CAB4}">
      <dgm:prSet/>
      <dgm:spPr/>
      <dgm:t>
        <a:bodyPr/>
        <a:lstStyle/>
        <a:p>
          <a:r>
            <a:rPr lang="en-US"/>
            <a:t>*Because error is usually in the kmer distance measure, MUSCLE re-estimates the tree using the Kimura distance</a:t>
          </a:r>
        </a:p>
      </dgm:t>
    </dgm:pt>
    <dgm:pt modelId="{38004AAC-8003-4AC5-A882-57D3D1E4C993}" type="parTrans" cxnId="{C07E6DA2-6366-4F21-829B-900EB199397E}">
      <dgm:prSet/>
      <dgm:spPr/>
      <dgm:t>
        <a:bodyPr/>
        <a:lstStyle/>
        <a:p>
          <a:endParaRPr lang="en-US"/>
        </a:p>
      </dgm:t>
    </dgm:pt>
    <dgm:pt modelId="{5AE1E48F-311E-416E-AD3B-78E5D51DEED5}" type="sibTrans" cxnId="{C07E6DA2-6366-4F21-829B-900EB199397E}">
      <dgm:prSet/>
      <dgm:spPr/>
      <dgm:t>
        <a:bodyPr/>
        <a:lstStyle/>
        <a:p>
          <a:endParaRPr lang="en-US"/>
        </a:p>
      </dgm:t>
    </dgm:pt>
    <dgm:pt modelId="{790450CB-0574-407D-9B92-232B1FA85E93}">
      <dgm:prSet/>
      <dgm:spPr/>
      <dgm:t>
        <a:bodyPr/>
        <a:lstStyle/>
        <a:p>
          <a:r>
            <a:rPr lang="en-US"/>
            <a:t>It takes the tree from draft progressive and computes a distance for each pair of input sequences which gives a distance matrix</a:t>
          </a:r>
        </a:p>
      </dgm:t>
    </dgm:pt>
    <dgm:pt modelId="{CC4BEFC6-92D2-4CDD-9ECA-4FEA36F43BAE}" type="parTrans" cxnId="{80B006EA-689F-4612-B63A-1E6A1905D8BD}">
      <dgm:prSet/>
      <dgm:spPr/>
      <dgm:t>
        <a:bodyPr/>
        <a:lstStyle/>
        <a:p>
          <a:endParaRPr lang="en-US"/>
        </a:p>
      </dgm:t>
    </dgm:pt>
    <dgm:pt modelId="{01F02F18-7687-4BF9-AB49-142FCE2E7E47}" type="sibTrans" cxnId="{80B006EA-689F-4612-B63A-1E6A1905D8BD}">
      <dgm:prSet/>
      <dgm:spPr/>
      <dgm:t>
        <a:bodyPr/>
        <a:lstStyle/>
        <a:p>
          <a:endParaRPr lang="en-US"/>
        </a:p>
      </dgm:t>
    </dgm:pt>
    <dgm:pt modelId="{3B7F7384-726F-4E37-9D10-534CEC33BB65}">
      <dgm:prSet/>
      <dgm:spPr/>
      <dgm:t>
        <a:bodyPr/>
        <a:lstStyle/>
        <a:p>
          <a:r>
            <a:rPr lang="en-US"/>
            <a:t>UPGMA is used to cluster the distance matrix to produce a new binary tree</a:t>
          </a:r>
        </a:p>
      </dgm:t>
    </dgm:pt>
    <dgm:pt modelId="{22904767-D69F-40E8-AB23-63CF9D85D330}" type="parTrans" cxnId="{EA719DFE-4F32-41FD-A3F2-792FE3E66FB7}">
      <dgm:prSet/>
      <dgm:spPr/>
      <dgm:t>
        <a:bodyPr/>
        <a:lstStyle/>
        <a:p>
          <a:endParaRPr lang="en-US"/>
        </a:p>
      </dgm:t>
    </dgm:pt>
    <dgm:pt modelId="{58E5AC03-B252-4FCF-8EE6-EA14045C65EA}" type="sibTrans" cxnId="{EA719DFE-4F32-41FD-A3F2-792FE3E66FB7}">
      <dgm:prSet/>
      <dgm:spPr/>
      <dgm:t>
        <a:bodyPr/>
        <a:lstStyle/>
        <a:p>
          <a:endParaRPr lang="en-US"/>
        </a:p>
      </dgm:t>
    </dgm:pt>
    <dgm:pt modelId="{2EF107E7-E69C-493E-89D8-471886CE34E8}">
      <dgm:prSet/>
      <dgm:spPr/>
      <dgm:t>
        <a:bodyPr/>
        <a:lstStyle/>
        <a:p>
          <a:r>
            <a:rPr lang="en-US"/>
            <a:t>Progressive alignment is similar to Draft progressive</a:t>
          </a:r>
        </a:p>
      </dgm:t>
    </dgm:pt>
    <dgm:pt modelId="{EB19A335-5112-41DA-A694-FDAE6C5A58E8}" type="parTrans" cxnId="{8A7069D1-F3B6-4380-99C3-2864F18FB1C2}">
      <dgm:prSet/>
      <dgm:spPr/>
      <dgm:t>
        <a:bodyPr/>
        <a:lstStyle/>
        <a:p>
          <a:endParaRPr lang="en-US"/>
        </a:p>
      </dgm:t>
    </dgm:pt>
    <dgm:pt modelId="{2F4107DF-4327-4B7D-ADF6-666438AD4981}" type="sibTrans" cxnId="{8A7069D1-F3B6-4380-99C3-2864F18FB1C2}">
      <dgm:prSet/>
      <dgm:spPr/>
      <dgm:t>
        <a:bodyPr/>
        <a:lstStyle/>
        <a:p>
          <a:endParaRPr lang="en-US"/>
        </a:p>
      </dgm:t>
    </dgm:pt>
    <dgm:pt modelId="{42D9DBBC-B9E1-4743-8FA8-786740EC3AFE}" type="pres">
      <dgm:prSet presAssocID="{815F8B85-8B91-40F2-B61D-DEFB07F532BF}" presName="linear" presStyleCnt="0">
        <dgm:presLayoutVars>
          <dgm:animLvl val="lvl"/>
          <dgm:resizeHandles val="exact"/>
        </dgm:presLayoutVars>
      </dgm:prSet>
      <dgm:spPr/>
    </dgm:pt>
    <dgm:pt modelId="{721C72B2-53D8-4195-A91A-D5DC9D62D62A}" type="pres">
      <dgm:prSet presAssocID="{9D36146D-78A2-4529-9D35-D2616451CA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B16ABB-3B0B-4693-8FCB-73AC0C9FCB63}" type="pres">
      <dgm:prSet presAssocID="{5AE1E48F-311E-416E-AD3B-78E5D51DEED5}" presName="spacer" presStyleCnt="0"/>
      <dgm:spPr/>
    </dgm:pt>
    <dgm:pt modelId="{92E08FEE-BC77-4A29-B339-3F759A606D0B}" type="pres">
      <dgm:prSet presAssocID="{790450CB-0574-407D-9B92-232B1FA85E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2102265-D0C2-4AAD-9D31-90B7FAFB4E79}" type="pres">
      <dgm:prSet presAssocID="{01F02F18-7687-4BF9-AB49-142FCE2E7E47}" presName="spacer" presStyleCnt="0"/>
      <dgm:spPr/>
    </dgm:pt>
    <dgm:pt modelId="{BA984C68-1EB0-4987-9586-320ED3C40FB9}" type="pres">
      <dgm:prSet presAssocID="{3B7F7384-726F-4E37-9D10-534CEC33BB6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D00FEA-9F5F-4DA0-9017-F1E8907B4CF2}" type="pres">
      <dgm:prSet presAssocID="{58E5AC03-B252-4FCF-8EE6-EA14045C65EA}" presName="spacer" presStyleCnt="0"/>
      <dgm:spPr/>
    </dgm:pt>
    <dgm:pt modelId="{320825B2-6477-42A5-B589-D67B30554CD8}" type="pres">
      <dgm:prSet presAssocID="{2EF107E7-E69C-493E-89D8-471886CE34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CDBD60-42CF-4789-8D94-C75CA8328A5F}" type="presOf" srcId="{790450CB-0574-407D-9B92-232B1FA85E93}" destId="{92E08FEE-BC77-4A29-B339-3F759A606D0B}" srcOrd="0" destOrd="0" presId="urn:microsoft.com/office/officeart/2005/8/layout/vList2"/>
    <dgm:cxn modelId="{20618587-20D6-4F7A-8F3C-088A1CA9BA0F}" type="presOf" srcId="{815F8B85-8B91-40F2-B61D-DEFB07F532BF}" destId="{42D9DBBC-B9E1-4743-8FA8-786740EC3AFE}" srcOrd="0" destOrd="0" presId="urn:microsoft.com/office/officeart/2005/8/layout/vList2"/>
    <dgm:cxn modelId="{C07E6DA2-6366-4F21-829B-900EB199397E}" srcId="{815F8B85-8B91-40F2-B61D-DEFB07F532BF}" destId="{9D36146D-78A2-4529-9D35-D2616451CAB4}" srcOrd="0" destOrd="0" parTransId="{38004AAC-8003-4AC5-A882-57D3D1E4C993}" sibTransId="{5AE1E48F-311E-416E-AD3B-78E5D51DEED5}"/>
    <dgm:cxn modelId="{670444AA-5C80-43C4-8610-D961734B4661}" type="presOf" srcId="{3B7F7384-726F-4E37-9D10-534CEC33BB65}" destId="{BA984C68-1EB0-4987-9586-320ED3C40FB9}" srcOrd="0" destOrd="0" presId="urn:microsoft.com/office/officeart/2005/8/layout/vList2"/>
    <dgm:cxn modelId="{416812AF-47D1-46FF-A82E-ECCB8471ED0F}" type="presOf" srcId="{9D36146D-78A2-4529-9D35-D2616451CAB4}" destId="{721C72B2-53D8-4195-A91A-D5DC9D62D62A}" srcOrd="0" destOrd="0" presId="urn:microsoft.com/office/officeart/2005/8/layout/vList2"/>
    <dgm:cxn modelId="{8A7069D1-F3B6-4380-99C3-2864F18FB1C2}" srcId="{815F8B85-8B91-40F2-B61D-DEFB07F532BF}" destId="{2EF107E7-E69C-493E-89D8-471886CE34E8}" srcOrd="3" destOrd="0" parTransId="{EB19A335-5112-41DA-A694-FDAE6C5A58E8}" sibTransId="{2F4107DF-4327-4B7D-ADF6-666438AD4981}"/>
    <dgm:cxn modelId="{80B006EA-689F-4612-B63A-1E6A1905D8BD}" srcId="{815F8B85-8B91-40F2-B61D-DEFB07F532BF}" destId="{790450CB-0574-407D-9B92-232B1FA85E93}" srcOrd="1" destOrd="0" parTransId="{CC4BEFC6-92D2-4CDD-9ECA-4FEA36F43BAE}" sibTransId="{01F02F18-7687-4BF9-AB49-142FCE2E7E47}"/>
    <dgm:cxn modelId="{59974CF6-A42C-476B-8171-71694826C8CC}" type="presOf" srcId="{2EF107E7-E69C-493E-89D8-471886CE34E8}" destId="{320825B2-6477-42A5-B589-D67B30554CD8}" srcOrd="0" destOrd="0" presId="urn:microsoft.com/office/officeart/2005/8/layout/vList2"/>
    <dgm:cxn modelId="{EA719DFE-4F32-41FD-A3F2-792FE3E66FB7}" srcId="{815F8B85-8B91-40F2-B61D-DEFB07F532BF}" destId="{3B7F7384-726F-4E37-9D10-534CEC33BB65}" srcOrd="2" destOrd="0" parTransId="{22904767-D69F-40E8-AB23-63CF9D85D330}" sibTransId="{58E5AC03-B252-4FCF-8EE6-EA14045C65EA}"/>
    <dgm:cxn modelId="{391450E7-2B6E-4FEE-A76A-E74ADD23D0AD}" type="presParOf" srcId="{42D9DBBC-B9E1-4743-8FA8-786740EC3AFE}" destId="{721C72B2-53D8-4195-A91A-D5DC9D62D62A}" srcOrd="0" destOrd="0" presId="urn:microsoft.com/office/officeart/2005/8/layout/vList2"/>
    <dgm:cxn modelId="{04257524-D96C-4E92-A23E-7BE5EE01520C}" type="presParOf" srcId="{42D9DBBC-B9E1-4743-8FA8-786740EC3AFE}" destId="{96B16ABB-3B0B-4693-8FCB-73AC0C9FCB63}" srcOrd="1" destOrd="0" presId="urn:microsoft.com/office/officeart/2005/8/layout/vList2"/>
    <dgm:cxn modelId="{4BE1C7BB-145D-4AF3-97E7-11AD4BDD0A60}" type="presParOf" srcId="{42D9DBBC-B9E1-4743-8FA8-786740EC3AFE}" destId="{92E08FEE-BC77-4A29-B339-3F759A606D0B}" srcOrd="2" destOrd="0" presId="urn:microsoft.com/office/officeart/2005/8/layout/vList2"/>
    <dgm:cxn modelId="{3574E32A-94F2-4FE2-9EE5-55F9F01991A7}" type="presParOf" srcId="{42D9DBBC-B9E1-4743-8FA8-786740EC3AFE}" destId="{32102265-D0C2-4AAD-9D31-90B7FAFB4E79}" srcOrd="3" destOrd="0" presId="urn:microsoft.com/office/officeart/2005/8/layout/vList2"/>
    <dgm:cxn modelId="{8758E755-39AB-4DFE-8457-061B3BF48C4E}" type="presParOf" srcId="{42D9DBBC-B9E1-4743-8FA8-786740EC3AFE}" destId="{BA984C68-1EB0-4987-9586-320ED3C40FB9}" srcOrd="4" destOrd="0" presId="urn:microsoft.com/office/officeart/2005/8/layout/vList2"/>
    <dgm:cxn modelId="{825B2634-BAEF-4FE1-B260-3E9522F9D623}" type="presParOf" srcId="{42D9DBBC-B9E1-4743-8FA8-786740EC3AFE}" destId="{E7D00FEA-9F5F-4DA0-9017-F1E8907B4CF2}" srcOrd="5" destOrd="0" presId="urn:microsoft.com/office/officeart/2005/8/layout/vList2"/>
    <dgm:cxn modelId="{3BCB089E-A09C-4BB0-99A0-56E8D20754FA}" type="presParOf" srcId="{42D9DBBC-B9E1-4743-8FA8-786740EC3AFE}" destId="{320825B2-6477-42A5-B589-D67B30554C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418AF5D-D381-42B5-A3A8-E4EB4CBAE7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AF130D-DAEC-4B18-994F-2FCCCBBC0DA0}">
      <dgm:prSet/>
      <dgm:spPr/>
      <dgm:t>
        <a:bodyPr/>
        <a:lstStyle/>
        <a:p>
          <a:r>
            <a:rPr lang="en-US"/>
            <a:t>While not converged or user limited</a:t>
          </a:r>
        </a:p>
      </dgm:t>
    </dgm:pt>
    <dgm:pt modelId="{FC0910CA-A9A6-47C8-97B9-F1C4EB580E71}" type="parTrans" cxnId="{7E004E95-19C7-43E2-9D37-DED3B9E39F9C}">
      <dgm:prSet/>
      <dgm:spPr/>
      <dgm:t>
        <a:bodyPr/>
        <a:lstStyle/>
        <a:p>
          <a:endParaRPr lang="en-US"/>
        </a:p>
      </dgm:t>
    </dgm:pt>
    <dgm:pt modelId="{330D41D3-6B53-41C1-9051-742672303ACB}" type="sibTrans" cxnId="{7E004E95-19C7-43E2-9D37-DED3B9E39F9C}">
      <dgm:prSet/>
      <dgm:spPr/>
      <dgm:t>
        <a:bodyPr/>
        <a:lstStyle/>
        <a:p>
          <a:endParaRPr lang="en-US"/>
        </a:p>
      </dgm:t>
    </dgm:pt>
    <dgm:pt modelId="{9F8EC5F8-D7A2-4698-A008-BDEB30B2CCD0}">
      <dgm:prSet/>
      <dgm:spPr/>
      <dgm:t>
        <a:bodyPr/>
        <a:lstStyle/>
        <a:p>
          <a:r>
            <a:rPr lang="en-US"/>
            <a:t>Taking the tree from Improved Progressive, an edge is chosen and is deleted.</a:t>
          </a:r>
        </a:p>
      </dgm:t>
    </dgm:pt>
    <dgm:pt modelId="{25B267B0-88E7-4B87-9410-FCD606BAA9EC}" type="parTrans" cxnId="{CD89322A-50F6-49AA-83AF-D8B8DA0BC5FE}">
      <dgm:prSet/>
      <dgm:spPr/>
      <dgm:t>
        <a:bodyPr/>
        <a:lstStyle/>
        <a:p>
          <a:endParaRPr lang="en-US"/>
        </a:p>
      </dgm:t>
    </dgm:pt>
    <dgm:pt modelId="{D4BA0AA1-5F2C-48B9-BBE8-AD80C501BF0C}" type="sibTrans" cxnId="{CD89322A-50F6-49AA-83AF-D8B8DA0BC5FE}">
      <dgm:prSet/>
      <dgm:spPr/>
      <dgm:t>
        <a:bodyPr/>
        <a:lstStyle/>
        <a:p>
          <a:endParaRPr lang="en-US"/>
        </a:p>
      </dgm:t>
    </dgm:pt>
    <dgm:pt modelId="{65ECDD8C-ED93-4E92-9AA0-0D451749C22E}">
      <dgm:prSet/>
      <dgm:spPr/>
      <dgm:t>
        <a:bodyPr/>
        <a:lstStyle/>
        <a:p>
          <a:r>
            <a:rPr lang="en-US"/>
            <a:t>Splits the tree and the profile is recalculated</a:t>
          </a:r>
        </a:p>
      </dgm:t>
    </dgm:pt>
    <dgm:pt modelId="{EDE95D26-BDE1-4FC9-8F86-E5084E172D60}" type="parTrans" cxnId="{6DC3B6BC-0399-4D42-A2B0-7E48FAA98BA1}">
      <dgm:prSet/>
      <dgm:spPr/>
      <dgm:t>
        <a:bodyPr/>
        <a:lstStyle/>
        <a:p>
          <a:endParaRPr lang="en-US"/>
        </a:p>
      </dgm:t>
    </dgm:pt>
    <dgm:pt modelId="{6C7A8711-3384-4D16-9B10-707638621F0C}" type="sibTrans" cxnId="{6DC3B6BC-0399-4D42-A2B0-7E48FAA98BA1}">
      <dgm:prSet/>
      <dgm:spPr/>
      <dgm:t>
        <a:bodyPr/>
        <a:lstStyle/>
        <a:p>
          <a:endParaRPr lang="en-US"/>
        </a:p>
      </dgm:t>
    </dgm:pt>
    <dgm:pt modelId="{CDC340DC-0ECB-47EC-A96F-41815CD812A9}">
      <dgm:prSet/>
      <dgm:spPr/>
      <dgm:t>
        <a:bodyPr/>
        <a:lstStyle/>
        <a:p>
          <a:r>
            <a:rPr lang="en-US"/>
            <a:t>If the sum of pairs score is improved, it is kept, else it is dropped.</a:t>
          </a:r>
        </a:p>
      </dgm:t>
    </dgm:pt>
    <dgm:pt modelId="{CB52B6EF-F226-444F-90DB-016E6749533B}" type="parTrans" cxnId="{22D6AF28-605B-44CA-982A-14A3D0E2DA3A}">
      <dgm:prSet/>
      <dgm:spPr/>
      <dgm:t>
        <a:bodyPr/>
        <a:lstStyle/>
        <a:p>
          <a:endParaRPr lang="en-US"/>
        </a:p>
      </dgm:t>
    </dgm:pt>
    <dgm:pt modelId="{A6DA2449-0F39-478A-8EB3-0BB05730265E}" type="sibTrans" cxnId="{22D6AF28-605B-44CA-982A-14A3D0E2DA3A}">
      <dgm:prSet/>
      <dgm:spPr/>
      <dgm:t>
        <a:bodyPr/>
        <a:lstStyle/>
        <a:p>
          <a:endParaRPr lang="en-US"/>
        </a:p>
      </dgm:t>
    </dgm:pt>
    <dgm:pt modelId="{75A3C679-A20F-4081-95B1-E7995AAED446}" type="pres">
      <dgm:prSet presAssocID="{F418AF5D-D381-42B5-A3A8-E4EB4CBAE77D}" presName="linear" presStyleCnt="0">
        <dgm:presLayoutVars>
          <dgm:animLvl val="lvl"/>
          <dgm:resizeHandles val="exact"/>
        </dgm:presLayoutVars>
      </dgm:prSet>
      <dgm:spPr/>
    </dgm:pt>
    <dgm:pt modelId="{9041A818-3FA5-412B-854E-CA4AB0FB9220}" type="pres">
      <dgm:prSet presAssocID="{29AF130D-DAEC-4B18-994F-2FCCCBBC0D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CD8ABF-AD95-4A7A-9582-540C444F3F41}" type="pres">
      <dgm:prSet presAssocID="{330D41D3-6B53-41C1-9051-742672303ACB}" presName="spacer" presStyleCnt="0"/>
      <dgm:spPr/>
    </dgm:pt>
    <dgm:pt modelId="{C08013DB-9F2F-4D68-AD72-4295742AB333}" type="pres">
      <dgm:prSet presAssocID="{9F8EC5F8-D7A2-4698-A008-BDEB30B2CC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A2702A-3FAA-4CD8-9D7C-B6BA1D435B80}" type="pres">
      <dgm:prSet presAssocID="{9F8EC5F8-D7A2-4698-A008-BDEB30B2CCD0}" presName="childText" presStyleLbl="revTx" presStyleIdx="0" presStyleCnt="1">
        <dgm:presLayoutVars>
          <dgm:bulletEnabled val="1"/>
        </dgm:presLayoutVars>
      </dgm:prSet>
      <dgm:spPr/>
    </dgm:pt>
    <dgm:pt modelId="{943C9D86-1C74-44C0-AAEB-13827AB339D9}" type="pres">
      <dgm:prSet presAssocID="{CDC340DC-0ECB-47EC-A96F-41815CD812A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A38904-72C1-46F2-A31E-EEBB0A42A9D5}" type="presOf" srcId="{CDC340DC-0ECB-47EC-A96F-41815CD812A9}" destId="{943C9D86-1C74-44C0-AAEB-13827AB339D9}" srcOrd="0" destOrd="0" presId="urn:microsoft.com/office/officeart/2005/8/layout/vList2"/>
    <dgm:cxn modelId="{22D6AF28-605B-44CA-982A-14A3D0E2DA3A}" srcId="{F418AF5D-D381-42B5-A3A8-E4EB4CBAE77D}" destId="{CDC340DC-0ECB-47EC-A96F-41815CD812A9}" srcOrd="2" destOrd="0" parTransId="{CB52B6EF-F226-444F-90DB-016E6749533B}" sibTransId="{A6DA2449-0F39-478A-8EB3-0BB05730265E}"/>
    <dgm:cxn modelId="{CD89322A-50F6-49AA-83AF-D8B8DA0BC5FE}" srcId="{F418AF5D-D381-42B5-A3A8-E4EB4CBAE77D}" destId="{9F8EC5F8-D7A2-4698-A008-BDEB30B2CCD0}" srcOrd="1" destOrd="0" parTransId="{25B267B0-88E7-4B87-9410-FCD606BAA9EC}" sibTransId="{D4BA0AA1-5F2C-48B9-BBE8-AD80C501BF0C}"/>
    <dgm:cxn modelId="{7E004E95-19C7-43E2-9D37-DED3B9E39F9C}" srcId="{F418AF5D-D381-42B5-A3A8-E4EB4CBAE77D}" destId="{29AF130D-DAEC-4B18-994F-2FCCCBBC0DA0}" srcOrd="0" destOrd="0" parTransId="{FC0910CA-A9A6-47C8-97B9-F1C4EB580E71}" sibTransId="{330D41D3-6B53-41C1-9051-742672303ACB}"/>
    <dgm:cxn modelId="{CB452B9C-41D6-481B-8A38-A1AF54FA93EA}" type="presOf" srcId="{65ECDD8C-ED93-4E92-9AA0-0D451749C22E}" destId="{D3A2702A-3FAA-4CD8-9D7C-B6BA1D435B80}" srcOrd="0" destOrd="0" presId="urn:microsoft.com/office/officeart/2005/8/layout/vList2"/>
    <dgm:cxn modelId="{6DC3B6BC-0399-4D42-A2B0-7E48FAA98BA1}" srcId="{9F8EC5F8-D7A2-4698-A008-BDEB30B2CCD0}" destId="{65ECDD8C-ED93-4E92-9AA0-0D451749C22E}" srcOrd="0" destOrd="0" parTransId="{EDE95D26-BDE1-4FC9-8F86-E5084E172D60}" sibTransId="{6C7A8711-3384-4D16-9B10-707638621F0C}"/>
    <dgm:cxn modelId="{C9ACD6D3-C02F-4DC5-946B-7DE1A929B9CD}" type="presOf" srcId="{29AF130D-DAEC-4B18-994F-2FCCCBBC0DA0}" destId="{9041A818-3FA5-412B-854E-CA4AB0FB9220}" srcOrd="0" destOrd="0" presId="urn:microsoft.com/office/officeart/2005/8/layout/vList2"/>
    <dgm:cxn modelId="{28B9EDE6-0AA1-44AA-A839-1299389F4B68}" type="presOf" srcId="{9F8EC5F8-D7A2-4698-A008-BDEB30B2CCD0}" destId="{C08013DB-9F2F-4D68-AD72-4295742AB333}" srcOrd="0" destOrd="0" presId="urn:microsoft.com/office/officeart/2005/8/layout/vList2"/>
    <dgm:cxn modelId="{FBC24FEC-8418-45F4-ABC2-CFE7CFEE2826}" type="presOf" srcId="{F418AF5D-D381-42B5-A3A8-E4EB4CBAE77D}" destId="{75A3C679-A20F-4081-95B1-E7995AAED446}" srcOrd="0" destOrd="0" presId="urn:microsoft.com/office/officeart/2005/8/layout/vList2"/>
    <dgm:cxn modelId="{9A5F7BA2-ECA6-4F9D-902C-F9731092C9D8}" type="presParOf" srcId="{75A3C679-A20F-4081-95B1-E7995AAED446}" destId="{9041A818-3FA5-412B-854E-CA4AB0FB9220}" srcOrd="0" destOrd="0" presId="urn:microsoft.com/office/officeart/2005/8/layout/vList2"/>
    <dgm:cxn modelId="{992DF25E-816B-4DC4-807B-41C90D0DB670}" type="presParOf" srcId="{75A3C679-A20F-4081-95B1-E7995AAED446}" destId="{B6CD8ABF-AD95-4A7A-9582-540C444F3F41}" srcOrd="1" destOrd="0" presId="urn:microsoft.com/office/officeart/2005/8/layout/vList2"/>
    <dgm:cxn modelId="{92E4F444-BCC9-47B0-A3AB-7EB0E05BA190}" type="presParOf" srcId="{75A3C679-A20F-4081-95B1-E7995AAED446}" destId="{C08013DB-9F2F-4D68-AD72-4295742AB333}" srcOrd="2" destOrd="0" presId="urn:microsoft.com/office/officeart/2005/8/layout/vList2"/>
    <dgm:cxn modelId="{73FB23EB-A1A5-4E62-9E15-097AB517CB54}" type="presParOf" srcId="{75A3C679-A20F-4081-95B1-E7995AAED446}" destId="{D3A2702A-3FAA-4CD8-9D7C-B6BA1D435B80}" srcOrd="3" destOrd="0" presId="urn:microsoft.com/office/officeart/2005/8/layout/vList2"/>
    <dgm:cxn modelId="{C9618339-68DB-45F3-80D2-DEECCBF44D1E}" type="presParOf" srcId="{75A3C679-A20F-4081-95B1-E7995AAED446}" destId="{943C9D86-1C74-44C0-AAEB-13827AB339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EB3FB-2CB2-4CF0-B28F-5CFC163097F9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</dgm:pt>
    <dgm:pt modelId="{F297F27B-19C1-4A77-A561-132F35A6B6ED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A</a:t>
          </a:r>
          <a:endParaRPr lang="en-US"/>
        </a:p>
      </dgm:t>
    </dgm:pt>
    <dgm:pt modelId="{61C7FBCC-B867-4179-B855-E32CEE64D596}" type="parTrans" cxnId="{EF2B5698-9C21-4E2C-9E7E-8F4C3D353CCB}">
      <dgm:prSet/>
      <dgm:spPr/>
    </dgm:pt>
    <dgm:pt modelId="{4DE6EB46-6C4E-44B5-8FBA-AE5FC37CDC7B}" type="sibTrans" cxnId="{EF2B5698-9C21-4E2C-9E7E-8F4C3D353CCB}">
      <dgm:prSet/>
      <dgm:spPr/>
    </dgm:pt>
    <dgm:pt modelId="{098F09F3-F396-459F-8D23-FCA16800BECA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C</a:t>
          </a:r>
          <a:endParaRPr lang="en-US"/>
        </a:p>
      </dgm:t>
    </dgm:pt>
    <dgm:pt modelId="{BD0BF881-3079-48A8-8A1D-2500D84D70E0}" type="parTrans" cxnId="{DF70C984-CCCC-41DD-8AC6-423CD567AD7C}">
      <dgm:prSet/>
      <dgm:spPr/>
    </dgm:pt>
    <dgm:pt modelId="{5B7C0AC4-0D5C-461E-8F5E-EA290E3ADEDA}" type="sibTrans" cxnId="{DF70C984-CCCC-41DD-8AC6-423CD567AD7C}">
      <dgm:prSet/>
      <dgm:spPr/>
    </dgm:pt>
    <dgm:pt modelId="{B7E6C6D2-B30D-46A5-BC4E-7A9B345B943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B</a:t>
          </a:r>
        </a:p>
      </dgm:t>
    </dgm:pt>
    <dgm:pt modelId="{A5DFC788-A9F3-44CB-9B01-4AB31B12B3D6}" type="parTrans" cxnId="{415BAC65-5ECD-46EF-820B-579282C4DCB8}">
      <dgm:prSet/>
      <dgm:spPr/>
    </dgm:pt>
    <dgm:pt modelId="{E66A224A-B2C7-42C2-A830-8E53BF21E214}" type="sibTrans" cxnId="{415BAC65-5ECD-46EF-820B-579282C4DCB8}">
      <dgm:prSet/>
      <dgm:spPr/>
    </dgm:pt>
    <dgm:pt modelId="{8A7D9EB5-C89A-4B64-857D-08C80C76A76D}" type="pres">
      <dgm:prSet presAssocID="{0FFEB3FB-2CB2-4CF0-B28F-5CFC163097F9}" presName="Name0" presStyleCnt="0">
        <dgm:presLayoutVars>
          <dgm:dir val="rev"/>
          <dgm:resizeHandles val="exact"/>
        </dgm:presLayoutVars>
      </dgm:prSet>
      <dgm:spPr/>
    </dgm:pt>
    <dgm:pt modelId="{91ACFF0E-8F6D-419D-A40C-A732A8C968BA}" type="pres">
      <dgm:prSet presAssocID="{F297F27B-19C1-4A77-A561-132F35A6B6ED}" presName="parTxOnly" presStyleLbl="node1" presStyleIdx="0" presStyleCnt="3">
        <dgm:presLayoutVars>
          <dgm:bulletEnabled val="1"/>
        </dgm:presLayoutVars>
      </dgm:prSet>
      <dgm:spPr/>
    </dgm:pt>
    <dgm:pt modelId="{3D0BAA96-74B4-4AB4-9830-15F24280EBDB}" type="pres">
      <dgm:prSet presAssocID="{4DE6EB46-6C4E-44B5-8FBA-AE5FC37CDC7B}" presName="parSpace" presStyleCnt="0"/>
      <dgm:spPr/>
    </dgm:pt>
    <dgm:pt modelId="{33D1D117-0D32-4337-8B36-82F19067A349}" type="pres">
      <dgm:prSet presAssocID="{B7E6C6D2-B30D-46A5-BC4E-7A9B345B943B}" presName="parTxOnly" presStyleLbl="node1" presStyleIdx="1" presStyleCnt="3">
        <dgm:presLayoutVars>
          <dgm:bulletEnabled val="1"/>
        </dgm:presLayoutVars>
      </dgm:prSet>
      <dgm:spPr/>
    </dgm:pt>
    <dgm:pt modelId="{14C69D52-D082-4EA6-9F95-2E29C19BFF33}" type="pres">
      <dgm:prSet presAssocID="{E66A224A-B2C7-42C2-A830-8E53BF21E214}" presName="parSpace" presStyleCnt="0"/>
      <dgm:spPr/>
    </dgm:pt>
    <dgm:pt modelId="{D770AEB9-70EC-47DE-8F3A-D007C8A36489}" type="pres">
      <dgm:prSet presAssocID="{098F09F3-F396-459F-8D23-FCA16800BEC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11009B21-52F0-4AB2-A87E-D6547DA2E626}" type="presOf" srcId="{0FFEB3FB-2CB2-4CF0-B28F-5CFC163097F9}" destId="{8A7D9EB5-C89A-4B64-857D-08C80C76A76D}" srcOrd="0" destOrd="0" presId="urn:microsoft.com/office/officeart/2005/8/layout/hChevron3"/>
    <dgm:cxn modelId="{16E3732F-F002-4712-947D-A7FDEAE7E57E}" type="presOf" srcId="{B7E6C6D2-B30D-46A5-BC4E-7A9B345B943B}" destId="{33D1D117-0D32-4337-8B36-82F19067A349}" srcOrd="0" destOrd="0" presId="urn:microsoft.com/office/officeart/2005/8/layout/hChevron3"/>
    <dgm:cxn modelId="{415BAC65-5ECD-46EF-820B-579282C4DCB8}" srcId="{0FFEB3FB-2CB2-4CF0-B28F-5CFC163097F9}" destId="{B7E6C6D2-B30D-46A5-BC4E-7A9B345B943B}" srcOrd="1" destOrd="0" parTransId="{A5DFC788-A9F3-44CB-9B01-4AB31B12B3D6}" sibTransId="{E66A224A-B2C7-42C2-A830-8E53BF21E214}"/>
    <dgm:cxn modelId="{1B027E4F-D04E-4DC3-998B-3A2254778821}" type="presOf" srcId="{F297F27B-19C1-4A77-A561-132F35A6B6ED}" destId="{91ACFF0E-8F6D-419D-A40C-A732A8C968BA}" srcOrd="0" destOrd="0" presId="urn:microsoft.com/office/officeart/2005/8/layout/hChevron3"/>
    <dgm:cxn modelId="{DF70C984-CCCC-41DD-8AC6-423CD567AD7C}" srcId="{0FFEB3FB-2CB2-4CF0-B28F-5CFC163097F9}" destId="{098F09F3-F396-459F-8D23-FCA16800BECA}" srcOrd="2" destOrd="0" parTransId="{BD0BF881-3079-48A8-8A1D-2500D84D70E0}" sibTransId="{5B7C0AC4-0D5C-461E-8F5E-EA290E3ADEDA}"/>
    <dgm:cxn modelId="{EF2B5698-9C21-4E2C-9E7E-8F4C3D353CCB}" srcId="{0FFEB3FB-2CB2-4CF0-B28F-5CFC163097F9}" destId="{F297F27B-19C1-4A77-A561-132F35A6B6ED}" srcOrd="0" destOrd="0" parTransId="{61C7FBCC-B867-4179-B855-E32CEE64D596}" sibTransId="{4DE6EB46-6C4E-44B5-8FBA-AE5FC37CDC7B}"/>
    <dgm:cxn modelId="{9CE9C6FA-E149-4871-A3F5-D00EA8BF9790}" type="presOf" srcId="{098F09F3-F396-459F-8D23-FCA16800BECA}" destId="{D770AEB9-70EC-47DE-8F3A-D007C8A36489}" srcOrd="0" destOrd="0" presId="urn:microsoft.com/office/officeart/2005/8/layout/hChevron3"/>
    <dgm:cxn modelId="{E1B096ED-4C13-4312-9EC9-2F4403E58C1B}" type="presParOf" srcId="{8A7D9EB5-C89A-4B64-857D-08C80C76A76D}" destId="{91ACFF0E-8F6D-419D-A40C-A732A8C968BA}" srcOrd="0" destOrd="0" presId="urn:microsoft.com/office/officeart/2005/8/layout/hChevron3"/>
    <dgm:cxn modelId="{1534D996-AD11-41E7-99D0-9133CB0D7A70}" type="presParOf" srcId="{8A7D9EB5-C89A-4B64-857D-08C80C76A76D}" destId="{3D0BAA96-74B4-4AB4-9830-15F24280EBDB}" srcOrd="1" destOrd="0" presId="urn:microsoft.com/office/officeart/2005/8/layout/hChevron3"/>
    <dgm:cxn modelId="{04CEE592-469E-47E3-8364-69CA4D4882B3}" type="presParOf" srcId="{8A7D9EB5-C89A-4B64-857D-08C80C76A76D}" destId="{33D1D117-0D32-4337-8B36-82F19067A349}" srcOrd="2" destOrd="0" presId="urn:microsoft.com/office/officeart/2005/8/layout/hChevron3"/>
    <dgm:cxn modelId="{A08EE65C-CD43-436E-897A-576E7A0EAF84}" type="presParOf" srcId="{8A7D9EB5-C89A-4B64-857D-08C80C76A76D}" destId="{14C69D52-D082-4EA6-9F95-2E29C19BFF33}" srcOrd="3" destOrd="0" presId="urn:microsoft.com/office/officeart/2005/8/layout/hChevron3"/>
    <dgm:cxn modelId="{80C1B766-5ED3-4E57-B630-3FC0F168C0E3}" type="presParOf" srcId="{8A7D9EB5-C89A-4B64-857D-08C80C76A76D}" destId="{D770AEB9-70EC-47DE-8F3A-D007C8A3648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5791FA-8054-473E-8531-1AE9202154A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F10953-C0B3-4C16-B8B0-DB891F6C811E}">
      <dgm:prSet/>
      <dgm:spPr/>
      <dgm:t>
        <a:bodyPr/>
        <a:lstStyle/>
        <a:p>
          <a:r>
            <a:rPr lang="en-US"/>
            <a:t>Create rough distance matrix between sequences using 6-mer similarity</a:t>
          </a:r>
        </a:p>
      </dgm:t>
    </dgm:pt>
    <dgm:pt modelId="{8BD58892-9855-4B50-8BA8-73D259D6256F}" type="parTrans" cxnId="{D16C0F0F-13CA-4EC2-8EA5-906729FE896F}">
      <dgm:prSet/>
      <dgm:spPr/>
      <dgm:t>
        <a:bodyPr/>
        <a:lstStyle/>
        <a:p>
          <a:endParaRPr lang="en-US"/>
        </a:p>
      </dgm:t>
    </dgm:pt>
    <dgm:pt modelId="{B2EA4133-10EC-4545-8B27-DB6A3D1533E5}" type="sibTrans" cxnId="{D16C0F0F-13CA-4EC2-8EA5-906729FE896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9078D72-2F83-403A-9A3C-61E987142AF8}">
      <dgm:prSet/>
      <dgm:spPr/>
      <dgm:t>
        <a:bodyPr/>
        <a:lstStyle/>
        <a:p>
          <a:r>
            <a:rPr lang="en-US"/>
            <a:t>Build UPGMA tree for all sequences</a:t>
          </a:r>
        </a:p>
      </dgm:t>
    </dgm:pt>
    <dgm:pt modelId="{802E5065-96C5-42F0-95CE-50B8D06A4FF7}" type="parTrans" cxnId="{E67BA848-B1F6-49A6-902D-EE78129E2D2E}">
      <dgm:prSet/>
      <dgm:spPr/>
      <dgm:t>
        <a:bodyPr/>
        <a:lstStyle/>
        <a:p>
          <a:endParaRPr lang="en-US"/>
        </a:p>
      </dgm:t>
    </dgm:pt>
    <dgm:pt modelId="{08DAB2AE-F7F8-4441-BD31-1EF6E44014EA}" type="sibTrans" cxnId="{E67BA848-B1F6-49A6-902D-EE78129E2D2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721852E-F01C-4D2B-866A-E9EDAF1D1C5E}">
      <dgm:prSet/>
      <dgm:spPr/>
      <dgm:t>
        <a:bodyPr/>
        <a:lstStyle/>
        <a:p>
          <a:r>
            <a:rPr lang="en-US"/>
            <a:t>Align sequences giving highest priority in order of branch number</a:t>
          </a:r>
        </a:p>
      </dgm:t>
    </dgm:pt>
    <dgm:pt modelId="{B31E8AC2-98B1-4AE1-BEDE-A02EC4A4D579}" type="parTrans" cxnId="{B6AD3FE7-BD40-484B-AB7E-4D197C3C387C}">
      <dgm:prSet/>
      <dgm:spPr/>
      <dgm:t>
        <a:bodyPr/>
        <a:lstStyle/>
        <a:p>
          <a:endParaRPr lang="en-US"/>
        </a:p>
      </dgm:t>
    </dgm:pt>
    <dgm:pt modelId="{8B2C5B6D-988E-40D7-8094-A06755754739}" type="sibTrans" cxnId="{B6AD3FE7-BD40-484B-AB7E-4D197C3C387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125F08C-8F58-4831-A5B0-5B2EAA264489}" type="pres">
      <dgm:prSet presAssocID="{915791FA-8054-473E-8531-1AE9202154AE}" presName="Name0" presStyleCnt="0">
        <dgm:presLayoutVars>
          <dgm:animLvl val="lvl"/>
          <dgm:resizeHandles val="exact"/>
        </dgm:presLayoutVars>
      </dgm:prSet>
      <dgm:spPr/>
    </dgm:pt>
    <dgm:pt modelId="{5A064DFB-B898-4A6D-B773-A50AEB40130C}" type="pres">
      <dgm:prSet presAssocID="{5EF10953-C0B3-4C16-B8B0-DB891F6C811E}" presName="compositeNode" presStyleCnt="0">
        <dgm:presLayoutVars>
          <dgm:bulletEnabled val="1"/>
        </dgm:presLayoutVars>
      </dgm:prSet>
      <dgm:spPr/>
    </dgm:pt>
    <dgm:pt modelId="{2C663F9D-1A5E-409E-891C-0CCC54FCC5B8}" type="pres">
      <dgm:prSet presAssocID="{5EF10953-C0B3-4C16-B8B0-DB891F6C811E}" presName="bgRect" presStyleLbl="bgAccFollowNode1" presStyleIdx="0" presStyleCnt="3"/>
      <dgm:spPr/>
    </dgm:pt>
    <dgm:pt modelId="{10B63DFB-6119-4B10-88A9-D4AE18F343D6}" type="pres">
      <dgm:prSet presAssocID="{B2EA4133-10EC-4545-8B27-DB6A3D1533E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5169C4F-1979-4D94-86A6-4EDEEA9840D2}" type="pres">
      <dgm:prSet presAssocID="{5EF10953-C0B3-4C16-B8B0-DB891F6C811E}" presName="bottomLine" presStyleLbl="alignNode1" presStyleIdx="1" presStyleCnt="6">
        <dgm:presLayoutVars/>
      </dgm:prSet>
      <dgm:spPr/>
    </dgm:pt>
    <dgm:pt modelId="{7C401D76-6CA0-4829-8E68-1605D42D6798}" type="pres">
      <dgm:prSet presAssocID="{5EF10953-C0B3-4C16-B8B0-DB891F6C811E}" presName="nodeText" presStyleLbl="bgAccFollowNode1" presStyleIdx="0" presStyleCnt="3">
        <dgm:presLayoutVars>
          <dgm:bulletEnabled val="1"/>
        </dgm:presLayoutVars>
      </dgm:prSet>
      <dgm:spPr/>
    </dgm:pt>
    <dgm:pt modelId="{69258837-327C-4ABB-8F2D-AEB28D36F5EF}" type="pres">
      <dgm:prSet presAssocID="{B2EA4133-10EC-4545-8B27-DB6A3D1533E5}" presName="sibTrans" presStyleCnt="0"/>
      <dgm:spPr/>
    </dgm:pt>
    <dgm:pt modelId="{57BC8E19-DF76-4E82-B77F-12C069BAF646}" type="pres">
      <dgm:prSet presAssocID="{39078D72-2F83-403A-9A3C-61E987142AF8}" presName="compositeNode" presStyleCnt="0">
        <dgm:presLayoutVars>
          <dgm:bulletEnabled val="1"/>
        </dgm:presLayoutVars>
      </dgm:prSet>
      <dgm:spPr/>
    </dgm:pt>
    <dgm:pt modelId="{23FF3F49-A79F-4263-A736-614FB5F99D1F}" type="pres">
      <dgm:prSet presAssocID="{39078D72-2F83-403A-9A3C-61E987142AF8}" presName="bgRect" presStyleLbl="bgAccFollowNode1" presStyleIdx="1" presStyleCnt="3"/>
      <dgm:spPr/>
    </dgm:pt>
    <dgm:pt modelId="{EFB40290-9256-4C28-9260-B8145C59363D}" type="pres">
      <dgm:prSet presAssocID="{08DAB2AE-F7F8-4441-BD31-1EF6E44014E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175AA0D-95B8-4145-BD9F-C17C4B91F1FA}" type="pres">
      <dgm:prSet presAssocID="{39078D72-2F83-403A-9A3C-61E987142AF8}" presName="bottomLine" presStyleLbl="alignNode1" presStyleIdx="3" presStyleCnt="6">
        <dgm:presLayoutVars/>
      </dgm:prSet>
      <dgm:spPr/>
    </dgm:pt>
    <dgm:pt modelId="{D0E3DC0D-7F71-4AA7-927C-82353CBB37B9}" type="pres">
      <dgm:prSet presAssocID="{39078D72-2F83-403A-9A3C-61E987142AF8}" presName="nodeText" presStyleLbl="bgAccFollowNode1" presStyleIdx="1" presStyleCnt="3">
        <dgm:presLayoutVars>
          <dgm:bulletEnabled val="1"/>
        </dgm:presLayoutVars>
      </dgm:prSet>
      <dgm:spPr/>
    </dgm:pt>
    <dgm:pt modelId="{942DB5B1-6ABD-4006-812F-D8878C6302E9}" type="pres">
      <dgm:prSet presAssocID="{08DAB2AE-F7F8-4441-BD31-1EF6E44014EA}" presName="sibTrans" presStyleCnt="0"/>
      <dgm:spPr/>
    </dgm:pt>
    <dgm:pt modelId="{65E37A53-47EA-412C-A099-F2F0E9A32657}" type="pres">
      <dgm:prSet presAssocID="{A721852E-F01C-4D2B-866A-E9EDAF1D1C5E}" presName="compositeNode" presStyleCnt="0">
        <dgm:presLayoutVars>
          <dgm:bulletEnabled val="1"/>
        </dgm:presLayoutVars>
      </dgm:prSet>
      <dgm:spPr/>
    </dgm:pt>
    <dgm:pt modelId="{0B534218-1F56-4924-9074-D18FEA378C2B}" type="pres">
      <dgm:prSet presAssocID="{A721852E-F01C-4D2B-866A-E9EDAF1D1C5E}" presName="bgRect" presStyleLbl="bgAccFollowNode1" presStyleIdx="2" presStyleCnt="3"/>
      <dgm:spPr/>
    </dgm:pt>
    <dgm:pt modelId="{12A46094-7789-4DEF-BE55-9ACAA81FC270}" type="pres">
      <dgm:prSet presAssocID="{8B2C5B6D-988E-40D7-8094-A0675575473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606510A-70AA-418C-BB1D-7BC7E1E19C83}" type="pres">
      <dgm:prSet presAssocID="{A721852E-F01C-4D2B-866A-E9EDAF1D1C5E}" presName="bottomLine" presStyleLbl="alignNode1" presStyleIdx="5" presStyleCnt="6">
        <dgm:presLayoutVars/>
      </dgm:prSet>
      <dgm:spPr/>
    </dgm:pt>
    <dgm:pt modelId="{1E34BEDB-C2C2-41E9-B05B-FED5AA1F5322}" type="pres">
      <dgm:prSet presAssocID="{A721852E-F01C-4D2B-866A-E9EDAF1D1C5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16C0F0F-13CA-4EC2-8EA5-906729FE896F}" srcId="{915791FA-8054-473E-8531-1AE9202154AE}" destId="{5EF10953-C0B3-4C16-B8B0-DB891F6C811E}" srcOrd="0" destOrd="0" parTransId="{8BD58892-9855-4B50-8BA8-73D259D6256F}" sibTransId="{B2EA4133-10EC-4545-8B27-DB6A3D1533E5}"/>
    <dgm:cxn modelId="{E67BA848-B1F6-49A6-902D-EE78129E2D2E}" srcId="{915791FA-8054-473E-8531-1AE9202154AE}" destId="{39078D72-2F83-403A-9A3C-61E987142AF8}" srcOrd="1" destOrd="0" parTransId="{802E5065-96C5-42F0-95CE-50B8D06A4FF7}" sibTransId="{08DAB2AE-F7F8-4441-BD31-1EF6E44014EA}"/>
    <dgm:cxn modelId="{B36C256B-11E4-4ACF-9768-E5463E1133E2}" type="presOf" srcId="{39078D72-2F83-403A-9A3C-61E987142AF8}" destId="{23FF3F49-A79F-4263-A736-614FB5F99D1F}" srcOrd="0" destOrd="0" presId="urn:microsoft.com/office/officeart/2016/7/layout/BasicLinearProcessNumbered"/>
    <dgm:cxn modelId="{760EBF4B-14B8-41E0-9ACD-6F6BF0844DD6}" type="presOf" srcId="{B2EA4133-10EC-4545-8B27-DB6A3D1533E5}" destId="{10B63DFB-6119-4B10-88A9-D4AE18F343D6}" srcOrd="0" destOrd="0" presId="urn:microsoft.com/office/officeart/2016/7/layout/BasicLinearProcessNumbered"/>
    <dgm:cxn modelId="{148B8771-188E-4444-935D-C09BC6F5A733}" type="presOf" srcId="{A721852E-F01C-4D2B-866A-E9EDAF1D1C5E}" destId="{0B534218-1F56-4924-9074-D18FEA378C2B}" srcOrd="0" destOrd="0" presId="urn:microsoft.com/office/officeart/2016/7/layout/BasicLinearProcessNumbered"/>
    <dgm:cxn modelId="{72019E85-F2B6-4D59-B7C4-67D1E34B1029}" type="presOf" srcId="{8B2C5B6D-988E-40D7-8094-A06755754739}" destId="{12A46094-7789-4DEF-BE55-9ACAA81FC270}" srcOrd="0" destOrd="0" presId="urn:microsoft.com/office/officeart/2016/7/layout/BasicLinearProcessNumbered"/>
    <dgm:cxn modelId="{D8FE62C0-447D-4971-9AA0-D793D623D666}" type="presOf" srcId="{08DAB2AE-F7F8-4441-BD31-1EF6E44014EA}" destId="{EFB40290-9256-4C28-9260-B8145C59363D}" srcOrd="0" destOrd="0" presId="urn:microsoft.com/office/officeart/2016/7/layout/BasicLinearProcessNumbered"/>
    <dgm:cxn modelId="{9DC579D2-22E8-43AE-B39F-71D60A96D233}" type="presOf" srcId="{39078D72-2F83-403A-9A3C-61E987142AF8}" destId="{D0E3DC0D-7F71-4AA7-927C-82353CBB37B9}" srcOrd="1" destOrd="0" presId="urn:microsoft.com/office/officeart/2016/7/layout/BasicLinearProcessNumbered"/>
    <dgm:cxn modelId="{8A716EE0-9370-4810-ABA9-CBDF00D698AE}" type="presOf" srcId="{915791FA-8054-473E-8531-1AE9202154AE}" destId="{1125F08C-8F58-4831-A5B0-5B2EAA264489}" srcOrd="0" destOrd="0" presId="urn:microsoft.com/office/officeart/2016/7/layout/BasicLinearProcessNumbered"/>
    <dgm:cxn modelId="{B6AD3FE7-BD40-484B-AB7E-4D197C3C387C}" srcId="{915791FA-8054-473E-8531-1AE9202154AE}" destId="{A721852E-F01C-4D2B-866A-E9EDAF1D1C5E}" srcOrd="2" destOrd="0" parTransId="{B31E8AC2-98B1-4AE1-BEDE-A02EC4A4D579}" sibTransId="{8B2C5B6D-988E-40D7-8094-A06755754739}"/>
    <dgm:cxn modelId="{607EECFB-A127-433E-A32B-2267528743BA}" type="presOf" srcId="{5EF10953-C0B3-4C16-B8B0-DB891F6C811E}" destId="{2C663F9D-1A5E-409E-891C-0CCC54FCC5B8}" srcOrd="0" destOrd="0" presId="urn:microsoft.com/office/officeart/2016/7/layout/BasicLinearProcessNumbered"/>
    <dgm:cxn modelId="{633B72FE-E048-4260-AC1D-7DF1EDF3EBA2}" type="presOf" srcId="{A721852E-F01C-4D2B-866A-E9EDAF1D1C5E}" destId="{1E34BEDB-C2C2-41E9-B05B-FED5AA1F5322}" srcOrd="1" destOrd="0" presId="urn:microsoft.com/office/officeart/2016/7/layout/BasicLinearProcessNumbered"/>
    <dgm:cxn modelId="{33B45DFF-CE5B-4597-B91F-099A9DD391D5}" type="presOf" srcId="{5EF10953-C0B3-4C16-B8B0-DB891F6C811E}" destId="{7C401D76-6CA0-4829-8E68-1605D42D6798}" srcOrd="1" destOrd="0" presId="urn:microsoft.com/office/officeart/2016/7/layout/BasicLinearProcessNumbered"/>
    <dgm:cxn modelId="{A9F67983-DBB4-45FB-977C-9FDD8DB7C89B}" type="presParOf" srcId="{1125F08C-8F58-4831-A5B0-5B2EAA264489}" destId="{5A064DFB-B898-4A6D-B773-A50AEB40130C}" srcOrd="0" destOrd="0" presId="urn:microsoft.com/office/officeart/2016/7/layout/BasicLinearProcessNumbered"/>
    <dgm:cxn modelId="{A84E6263-2DDF-4F92-AA9B-9E08A0BC6ADE}" type="presParOf" srcId="{5A064DFB-B898-4A6D-B773-A50AEB40130C}" destId="{2C663F9D-1A5E-409E-891C-0CCC54FCC5B8}" srcOrd="0" destOrd="0" presId="urn:microsoft.com/office/officeart/2016/7/layout/BasicLinearProcessNumbered"/>
    <dgm:cxn modelId="{D74A2C00-209D-4FDB-BFEF-FEE9335C2F24}" type="presParOf" srcId="{5A064DFB-B898-4A6D-B773-A50AEB40130C}" destId="{10B63DFB-6119-4B10-88A9-D4AE18F343D6}" srcOrd="1" destOrd="0" presId="urn:microsoft.com/office/officeart/2016/7/layout/BasicLinearProcessNumbered"/>
    <dgm:cxn modelId="{E9740B90-67E5-4C83-8755-9F65C511A8DD}" type="presParOf" srcId="{5A064DFB-B898-4A6D-B773-A50AEB40130C}" destId="{E5169C4F-1979-4D94-86A6-4EDEEA9840D2}" srcOrd="2" destOrd="0" presId="urn:microsoft.com/office/officeart/2016/7/layout/BasicLinearProcessNumbered"/>
    <dgm:cxn modelId="{3FEDB026-5528-4F1F-85C9-622F6EBA2430}" type="presParOf" srcId="{5A064DFB-B898-4A6D-B773-A50AEB40130C}" destId="{7C401D76-6CA0-4829-8E68-1605D42D6798}" srcOrd="3" destOrd="0" presId="urn:microsoft.com/office/officeart/2016/7/layout/BasicLinearProcessNumbered"/>
    <dgm:cxn modelId="{2D9E3850-A57A-411B-88D3-D581861B3341}" type="presParOf" srcId="{1125F08C-8F58-4831-A5B0-5B2EAA264489}" destId="{69258837-327C-4ABB-8F2D-AEB28D36F5EF}" srcOrd="1" destOrd="0" presId="urn:microsoft.com/office/officeart/2016/7/layout/BasicLinearProcessNumbered"/>
    <dgm:cxn modelId="{89A97FF0-2971-4CB2-86CF-777E9DB06D9C}" type="presParOf" srcId="{1125F08C-8F58-4831-A5B0-5B2EAA264489}" destId="{57BC8E19-DF76-4E82-B77F-12C069BAF646}" srcOrd="2" destOrd="0" presId="urn:microsoft.com/office/officeart/2016/7/layout/BasicLinearProcessNumbered"/>
    <dgm:cxn modelId="{B17F3F17-E926-4DC0-B5F7-3AE2732489B6}" type="presParOf" srcId="{57BC8E19-DF76-4E82-B77F-12C069BAF646}" destId="{23FF3F49-A79F-4263-A736-614FB5F99D1F}" srcOrd="0" destOrd="0" presId="urn:microsoft.com/office/officeart/2016/7/layout/BasicLinearProcessNumbered"/>
    <dgm:cxn modelId="{7B613F04-7F0D-4E9E-889B-06FCBA24D181}" type="presParOf" srcId="{57BC8E19-DF76-4E82-B77F-12C069BAF646}" destId="{EFB40290-9256-4C28-9260-B8145C59363D}" srcOrd="1" destOrd="0" presId="urn:microsoft.com/office/officeart/2016/7/layout/BasicLinearProcessNumbered"/>
    <dgm:cxn modelId="{65D74010-61E1-43B4-A3A0-8AF997530454}" type="presParOf" srcId="{57BC8E19-DF76-4E82-B77F-12C069BAF646}" destId="{2175AA0D-95B8-4145-BD9F-C17C4B91F1FA}" srcOrd="2" destOrd="0" presId="urn:microsoft.com/office/officeart/2016/7/layout/BasicLinearProcessNumbered"/>
    <dgm:cxn modelId="{F57D1B34-3AAC-456B-9C42-08FB15422518}" type="presParOf" srcId="{57BC8E19-DF76-4E82-B77F-12C069BAF646}" destId="{D0E3DC0D-7F71-4AA7-927C-82353CBB37B9}" srcOrd="3" destOrd="0" presId="urn:microsoft.com/office/officeart/2016/7/layout/BasicLinearProcessNumbered"/>
    <dgm:cxn modelId="{8DAA85DB-90B8-40CC-9883-CAD74C10D201}" type="presParOf" srcId="{1125F08C-8F58-4831-A5B0-5B2EAA264489}" destId="{942DB5B1-6ABD-4006-812F-D8878C6302E9}" srcOrd="3" destOrd="0" presId="urn:microsoft.com/office/officeart/2016/7/layout/BasicLinearProcessNumbered"/>
    <dgm:cxn modelId="{1BC3E390-9C14-43B6-B272-7C75FCC5085F}" type="presParOf" srcId="{1125F08C-8F58-4831-A5B0-5B2EAA264489}" destId="{65E37A53-47EA-412C-A099-F2F0E9A32657}" srcOrd="4" destOrd="0" presId="urn:microsoft.com/office/officeart/2016/7/layout/BasicLinearProcessNumbered"/>
    <dgm:cxn modelId="{98D4A363-507E-4E17-8B00-818F068604E8}" type="presParOf" srcId="{65E37A53-47EA-412C-A099-F2F0E9A32657}" destId="{0B534218-1F56-4924-9074-D18FEA378C2B}" srcOrd="0" destOrd="0" presId="urn:microsoft.com/office/officeart/2016/7/layout/BasicLinearProcessNumbered"/>
    <dgm:cxn modelId="{7683046A-62D3-4C4B-B82A-29F4AC59F191}" type="presParOf" srcId="{65E37A53-47EA-412C-A099-F2F0E9A32657}" destId="{12A46094-7789-4DEF-BE55-9ACAA81FC270}" srcOrd="1" destOrd="0" presId="urn:microsoft.com/office/officeart/2016/7/layout/BasicLinearProcessNumbered"/>
    <dgm:cxn modelId="{50FBE97D-63ED-43E3-8A78-E97CFF78324E}" type="presParOf" srcId="{65E37A53-47EA-412C-A099-F2F0E9A32657}" destId="{2606510A-70AA-418C-BB1D-7BC7E1E19C83}" srcOrd="2" destOrd="0" presId="urn:microsoft.com/office/officeart/2016/7/layout/BasicLinearProcessNumbered"/>
    <dgm:cxn modelId="{E524C014-77C2-429A-BE4E-A87B2CD783DF}" type="presParOf" srcId="{65E37A53-47EA-412C-A099-F2F0E9A32657}" destId="{1E34BEDB-C2C2-41E9-B05B-FED5AA1F532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5791FA-8054-473E-8531-1AE9202154A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F10953-C0B3-4C16-B8B0-DB891F6C811E}">
      <dgm:prSet/>
      <dgm:spPr/>
      <dgm:t>
        <a:bodyPr/>
        <a:lstStyle/>
        <a:p>
          <a:r>
            <a:rPr lang="en-US"/>
            <a:t>Create rough distance matrix between sequences using 6-mer similarity</a:t>
          </a:r>
        </a:p>
      </dgm:t>
    </dgm:pt>
    <dgm:pt modelId="{8BD58892-9855-4B50-8BA8-73D259D6256F}" type="parTrans" cxnId="{D16C0F0F-13CA-4EC2-8EA5-906729FE896F}">
      <dgm:prSet/>
      <dgm:spPr/>
      <dgm:t>
        <a:bodyPr/>
        <a:lstStyle/>
        <a:p>
          <a:endParaRPr lang="en-US"/>
        </a:p>
      </dgm:t>
    </dgm:pt>
    <dgm:pt modelId="{B2EA4133-10EC-4545-8B27-DB6A3D1533E5}" type="sibTrans" cxnId="{D16C0F0F-13CA-4EC2-8EA5-906729FE896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9078D72-2F83-403A-9A3C-61E987142AF8}">
      <dgm:prSet/>
      <dgm:spPr/>
      <dgm:t>
        <a:bodyPr/>
        <a:lstStyle/>
        <a:p>
          <a:r>
            <a:rPr lang="en-US"/>
            <a:t>Build UPGMA tree for all sequences</a:t>
          </a:r>
        </a:p>
      </dgm:t>
    </dgm:pt>
    <dgm:pt modelId="{802E5065-96C5-42F0-95CE-50B8D06A4FF7}" type="parTrans" cxnId="{E67BA848-B1F6-49A6-902D-EE78129E2D2E}">
      <dgm:prSet/>
      <dgm:spPr/>
      <dgm:t>
        <a:bodyPr/>
        <a:lstStyle/>
        <a:p>
          <a:endParaRPr lang="en-US"/>
        </a:p>
      </dgm:t>
    </dgm:pt>
    <dgm:pt modelId="{08DAB2AE-F7F8-4441-BD31-1EF6E44014EA}" type="sibTrans" cxnId="{E67BA848-B1F6-49A6-902D-EE78129E2D2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721852E-F01C-4D2B-866A-E9EDAF1D1C5E}">
      <dgm:prSet/>
      <dgm:spPr/>
      <dgm:t>
        <a:bodyPr/>
        <a:lstStyle/>
        <a:p>
          <a:r>
            <a:rPr lang="en-US"/>
            <a:t>Align sequences giving highest priority in order of branch number</a:t>
          </a:r>
        </a:p>
      </dgm:t>
    </dgm:pt>
    <dgm:pt modelId="{B31E8AC2-98B1-4AE1-BEDE-A02EC4A4D579}" type="parTrans" cxnId="{B6AD3FE7-BD40-484B-AB7E-4D197C3C387C}">
      <dgm:prSet/>
      <dgm:spPr/>
      <dgm:t>
        <a:bodyPr/>
        <a:lstStyle/>
        <a:p>
          <a:endParaRPr lang="en-US"/>
        </a:p>
      </dgm:t>
    </dgm:pt>
    <dgm:pt modelId="{8B2C5B6D-988E-40D7-8094-A06755754739}" type="sibTrans" cxnId="{B6AD3FE7-BD40-484B-AB7E-4D197C3C387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125F08C-8F58-4831-A5B0-5B2EAA264489}" type="pres">
      <dgm:prSet presAssocID="{915791FA-8054-473E-8531-1AE9202154AE}" presName="Name0" presStyleCnt="0">
        <dgm:presLayoutVars>
          <dgm:animLvl val="lvl"/>
          <dgm:resizeHandles val="exact"/>
        </dgm:presLayoutVars>
      </dgm:prSet>
      <dgm:spPr/>
    </dgm:pt>
    <dgm:pt modelId="{5A064DFB-B898-4A6D-B773-A50AEB40130C}" type="pres">
      <dgm:prSet presAssocID="{5EF10953-C0B3-4C16-B8B0-DB891F6C811E}" presName="compositeNode" presStyleCnt="0">
        <dgm:presLayoutVars>
          <dgm:bulletEnabled val="1"/>
        </dgm:presLayoutVars>
      </dgm:prSet>
      <dgm:spPr/>
    </dgm:pt>
    <dgm:pt modelId="{2C663F9D-1A5E-409E-891C-0CCC54FCC5B8}" type="pres">
      <dgm:prSet presAssocID="{5EF10953-C0B3-4C16-B8B0-DB891F6C811E}" presName="bgRect" presStyleLbl="bgAccFollowNode1" presStyleIdx="0" presStyleCnt="3"/>
      <dgm:spPr/>
    </dgm:pt>
    <dgm:pt modelId="{10B63DFB-6119-4B10-88A9-D4AE18F343D6}" type="pres">
      <dgm:prSet presAssocID="{B2EA4133-10EC-4545-8B27-DB6A3D1533E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5169C4F-1979-4D94-86A6-4EDEEA9840D2}" type="pres">
      <dgm:prSet presAssocID="{5EF10953-C0B3-4C16-B8B0-DB891F6C811E}" presName="bottomLine" presStyleLbl="alignNode1" presStyleIdx="1" presStyleCnt="6">
        <dgm:presLayoutVars/>
      </dgm:prSet>
      <dgm:spPr/>
    </dgm:pt>
    <dgm:pt modelId="{7C401D76-6CA0-4829-8E68-1605D42D6798}" type="pres">
      <dgm:prSet presAssocID="{5EF10953-C0B3-4C16-B8B0-DB891F6C811E}" presName="nodeText" presStyleLbl="bgAccFollowNode1" presStyleIdx="0" presStyleCnt="3">
        <dgm:presLayoutVars>
          <dgm:bulletEnabled val="1"/>
        </dgm:presLayoutVars>
      </dgm:prSet>
      <dgm:spPr/>
    </dgm:pt>
    <dgm:pt modelId="{69258837-327C-4ABB-8F2D-AEB28D36F5EF}" type="pres">
      <dgm:prSet presAssocID="{B2EA4133-10EC-4545-8B27-DB6A3D1533E5}" presName="sibTrans" presStyleCnt="0"/>
      <dgm:spPr/>
    </dgm:pt>
    <dgm:pt modelId="{57BC8E19-DF76-4E82-B77F-12C069BAF646}" type="pres">
      <dgm:prSet presAssocID="{39078D72-2F83-403A-9A3C-61E987142AF8}" presName="compositeNode" presStyleCnt="0">
        <dgm:presLayoutVars>
          <dgm:bulletEnabled val="1"/>
        </dgm:presLayoutVars>
      </dgm:prSet>
      <dgm:spPr/>
    </dgm:pt>
    <dgm:pt modelId="{23FF3F49-A79F-4263-A736-614FB5F99D1F}" type="pres">
      <dgm:prSet presAssocID="{39078D72-2F83-403A-9A3C-61E987142AF8}" presName="bgRect" presStyleLbl="bgAccFollowNode1" presStyleIdx="1" presStyleCnt="3"/>
      <dgm:spPr/>
    </dgm:pt>
    <dgm:pt modelId="{EFB40290-9256-4C28-9260-B8145C59363D}" type="pres">
      <dgm:prSet presAssocID="{08DAB2AE-F7F8-4441-BD31-1EF6E44014E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175AA0D-95B8-4145-BD9F-C17C4B91F1FA}" type="pres">
      <dgm:prSet presAssocID="{39078D72-2F83-403A-9A3C-61E987142AF8}" presName="bottomLine" presStyleLbl="alignNode1" presStyleIdx="3" presStyleCnt="6">
        <dgm:presLayoutVars/>
      </dgm:prSet>
      <dgm:spPr/>
    </dgm:pt>
    <dgm:pt modelId="{D0E3DC0D-7F71-4AA7-927C-82353CBB37B9}" type="pres">
      <dgm:prSet presAssocID="{39078D72-2F83-403A-9A3C-61E987142AF8}" presName="nodeText" presStyleLbl="bgAccFollowNode1" presStyleIdx="1" presStyleCnt="3">
        <dgm:presLayoutVars>
          <dgm:bulletEnabled val="1"/>
        </dgm:presLayoutVars>
      </dgm:prSet>
      <dgm:spPr/>
    </dgm:pt>
    <dgm:pt modelId="{942DB5B1-6ABD-4006-812F-D8878C6302E9}" type="pres">
      <dgm:prSet presAssocID="{08DAB2AE-F7F8-4441-BD31-1EF6E44014EA}" presName="sibTrans" presStyleCnt="0"/>
      <dgm:spPr/>
    </dgm:pt>
    <dgm:pt modelId="{65E37A53-47EA-412C-A099-F2F0E9A32657}" type="pres">
      <dgm:prSet presAssocID="{A721852E-F01C-4D2B-866A-E9EDAF1D1C5E}" presName="compositeNode" presStyleCnt="0">
        <dgm:presLayoutVars>
          <dgm:bulletEnabled val="1"/>
        </dgm:presLayoutVars>
      </dgm:prSet>
      <dgm:spPr/>
    </dgm:pt>
    <dgm:pt modelId="{0B534218-1F56-4924-9074-D18FEA378C2B}" type="pres">
      <dgm:prSet presAssocID="{A721852E-F01C-4D2B-866A-E9EDAF1D1C5E}" presName="bgRect" presStyleLbl="bgAccFollowNode1" presStyleIdx="2" presStyleCnt="3"/>
      <dgm:spPr/>
    </dgm:pt>
    <dgm:pt modelId="{12A46094-7789-4DEF-BE55-9ACAA81FC270}" type="pres">
      <dgm:prSet presAssocID="{8B2C5B6D-988E-40D7-8094-A0675575473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606510A-70AA-418C-BB1D-7BC7E1E19C83}" type="pres">
      <dgm:prSet presAssocID="{A721852E-F01C-4D2B-866A-E9EDAF1D1C5E}" presName="bottomLine" presStyleLbl="alignNode1" presStyleIdx="5" presStyleCnt="6">
        <dgm:presLayoutVars/>
      </dgm:prSet>
      <dgm:spPr/>
    </dgm:pt>
    <dgm:pt modelId="{1E34BEDB-C2C2-41E9-B05B-FED5AA1F5322}" type="pres">
      <dgm:prSet presAssocID="{A721852E-F01C-4D2B-866A-E9EDAF1D1C5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16C0F0F-13CA-4EC2-8EA5-906729FE896F}" srcId="{915791FA-8054-473E-8531-1AE9202154AE}" destId="{5EF10953-C0B3-4C16-B8B0-DB891F6C811E}" srcOrd="0" destOrd="0" parTransId="{8BD58892-9855-4B50-8BA8-73D259D6256F}" sibTransId="{B2EA4133-10EC-4545-8B27-DB6A3D1533E5}"/>
    <dgm:cxn modelId="{E67BA848-B1F6-49A6-902D-EE78129E2D2E}" srcId="{915791FA-8054-473E-8531-1AE9202154AE}" destId="{39078D72-2F83-403A-9A3C-61E987142AF8}" srcOrd="1" destOrd="0" parTransId="{802E5065-96C5-42F0-95CE-50B8D06A4FF7}" sibTransId="{08DAB2AE-F7F8-4441-BD31-1EF6E44014EA}"/>
    <dgm:cxn modelId="{B36C256B-11E4-4ACF-9768-E5463E1133E2}" type="presOf" srcId="{39078D72-2F83-403A-9A3C-61E987142AF8}" destId="{23FF3F49-A79F-4263-A736-614FB5F99D1F}" srcOrd="0" destOrd="0" presId="urn:microsoft.com/office/officeart/2016/7/layout/BasicLinearProcessNumbered"/>
    <dgm:cxn modelId="{760EBF4B-14B8-41E0-9ACD-6F6BF0844DD6}" type="presOf" srcId="{B2EA4133-10EC-4545-8B27-DB6A3D1533E5}" destId="{10B63DFB-6119-4B10-88A9-D4AE18F343D6}" srcOrd="0" destOrd="0" presId="urn:microsoft.com/office/officeart/2016/7/layout/BasicLinearProcessNumbered"/>
    <dgm:cxn modelId="{148B8771-188E-4444-935D-C09BC6F5A733}" type="presOf" srcId="{A721852E-F01C-4D2B-866A-E9EDAF1D1C5E}" destId="{0B534218-1F56-4924-9074-D18FEA378C2B}" srcOrd="0" destOrd="0" presId="urn:microsoft.com/office/officeart/2016/7/layout/BasicLinearProcessNumbered"/>
    <dgm:cxn modelId="{72019E85-F2B6-4D59-B7C4-67D1E34B1029}" type="presOf" srcId="{8B2C5B6D-988E-40D7-8094-A06755754739}" destId="{12A46094-7789-4DEF-BE55-9ACAA81FC270}" srcOrd="0" destOrd="0" presId="urn:microsoft.com/office/officeart/2016/7/layout/BasicLinearProcessNumbered"/>
    <dgm:cxn modelId="{D8FE62C0-447D-4971-9AA0-D793D623D666}" type="presOf" srcId="{08DAB2AE-F7F8-4441-BD31-1EF6E44014EA}" destId="{EFB40290-9256-4C28-9260-B8145C59363D}" srcOrd="0" destOrd="0" presId="urn:microsoft.com/office/officeart/2016/7/layout/BasicLinearProcessNumbered"/>
    <dgm:cxn modelId="{9DC579D2-22E8-43AE-B39F-71D60A96D233}" type="presOf" srcId="{39078D72-2F83-403A-9A3C-61E987142AF8}" destId="{D0E3DC0D-7F71-4AA7-927C-82353CBB37B9}" srcOrd="1" destOrd="0" presId="urn:microsoft.com/office/officeart/2016/7/layout/BasicLinearProcessNumbered"/>
    <dgm:cxn modelId="{8A716EE0-9370-4810-ABA9-CBDF00D698AE}" type="presOf" srcId="{915791FA-8054-473E-8531-1AE9202154AE}" destId="{1125F08C-8F58-4831-A5B0-5B2EAA264489}" srcOrd="0" destOrd="0" presId="urn:microsoft.com/office/officeart/2016/7/layout/BasicLinearProcessNumbered"/>
    <dgm:cxn modelId="{B6AD3FE7-BD40-484B-AB7E-4D197C3C387C}" srcId="{915791FA-8054-473E-8531-1AE9202154AE}" destId="{A721852E-F01C-4D2B-866A-E9EDAF1D1C5E}" srcOrd="2" destOrd="0" parTransId="{B31E8AC2-98B1-4AE1-BEDE-A02EC4A4D579}" sibTransId="{8B2C5B6D-988E-40D7-8094-A06755754739}"/>
    <dgm:cxn modelId="{607EECFB-A127-433E-A32B-2267528743BA}" type="presOf" srcId="{5EF10953-C0B3-4C16-B8B0-DB891F6C811E}" destId="{2C663F9D-1A5E-409E-891C-0CCC54FCC5B8}" srcOrd="0" destOrd="0" presId="urn:microsoft.com/office/officeart/2016/7/layout/BasicLinearProcessNumbered"/>
    <dgm:cxn modelId="{633B72FE-E048-4260-AC1D-7DF1EDF3EBA2}" type="presOf" srcId="{A721852E-F01C-4D2B-866A-E9EDAF1D1C5E}" destId="{1E34BEDB-C2C2-41E9-B05B-FED5AA1F5322}" srcOrd="1" destOrd="0" presId="urn:microsoft.com/office/officeart/2016/7/layout/BasicLinearProcessNumbered"/>
    <dgm:cxn modelId="{33B45DFF-CE5B-4597-B91F-099A9DD391D5}" type="presOf" srcId="{5EF10953-C0B3-4C16-B8B0-DB891F6C811E}" destId="{7C401D76-6CA0-4829-8E68-1605D42D6798}" srcOrd="1" destOrd="0" presId="urn:microsoft.com/office/officeart/2016/7/layout/BasicLinearProcessNumbered"/>
    <dgm:cxn modelId="{A9F67983-DBB4-45FB-977C-9FDD8DB7C89B}" type="presParOf" srcId="{1125F08C-8F58-4831-A5B0-5B2EAA264489}" destId="{5A064DFB-B898-4A6D-B773-A50AEB40130C}" srcOrd="0" destOrd="0" presId="urn:microsoft.com/office/officeart/2016/7/layout/BasicLinearProcessNumbered"/>
    <dgm:cxn modelId="{A84E6263-2DDF-4F92-AA9B-9E08A0BC6ADE}" type="presParOf" srcId="{5A064DFB-B898-4A6D-B773-A50AEB40130C}" destId="{2C663F9D-1A5E-409E-891C-0CCC54FCC5B8}" srcOrd="0" destOrd="0" presId="urn:microsoft.com/office/officeart/2016/7/layout/BasicLinearProcessNumbered"/>
    <dgm:cxn modelId="{D74A2C00-209D-4FDB-BFEF-FEE9335C2F24}" type="presParOf" srcId="{5A064DFB-B898-4A6D-B773-A50AEB40130C}" destId="{10B63DFB-6119-4B10-88A9-D4AE18F343D6}" srcOrd="1" destOrd="0" presId="urn:microsoft.com/office/officeart/2016/7/layout/BasicLinearProcessNumbered"/>
    <dgm:cxn modelId="{E9740B90-67E5-4C83-8755-9F65C511A8DD}" type="presParOf" srcId="{5A064DFB-B898-4A6D-B773-A50AEB40130C}" destId="{E5169C4F-1979-4D94-86A6-4EDEEA9840D2}" srcOrd="2" destOrd="0" presId="urn:microsoft.com/office/officeart/2016/7/layout/BasicLinearProcessNumbered"/>
    <dgm:cxn modelId="{3FEDB026-5528-4F1F-85C9-622F6EBA2430}" type="presParOf" srcId="{5A064DFB-B898-4A6D-B773-A50AEB40130C}" destId="{7C401D76-6CA0-4829-8E68-1605D42D6798}" srcOrd="3" destOrd="0" presId="urn:microsoft.com/office/officeart/2016/7/layout/BasicLinearProcessNumbered"/>
    <dgm:cxn modelId="{2D9E3850-A57A-411B-88D3-D581861B3341}" type="presParOf" srcId="{1125F08C-8F58-4831-A5B0-5B2EAA264489}" destId="{69258837-327C-4ABB-8F2D-AEB28D36F5EF}" srcOrd="1" destOrd="0" presId="urn:microsoft.com/office/officeart/2016/7/layout/BasicLinearProcessNumbered"/>
    <dgm:cxn modelId="{89A97FF0-2971-4CB2-86CF-777E9DB06D9C}" type="presParOf" srcId="{1125F08C-8F58-4831-A5B0-5B2EAA264489}" destId="{57BC8E19-DF76-4E82-B77F-12C069BAF646}" srcOrd="2" destOrd="0" presId="urn:microsoft.com/office/officeart/2016/7/layout/BasicLinearProcessNumbered"/>
    <dgm:cxn modelId="{B17F3F17-E926-4DC0-B5F7-3AE2732489B6}" type="presParOf" srcId="{57BC8E19-DF76-4E82-B77F-12C069BAF646}" destId="{23FF3F49-A79F-4263-A736-614FB5F99D1F}" srcOrd="0" destOrd="0" presId="urn:microsoft.com/office/officeart/2016/7/layout/BasicLinearProcessNumbered"/>
    <dgm:cxn modelId="{7B613F04-7F0D-4E9E-889B-06FCBA24D181}" type="presParOf" srcId="{57BC8E19-DF76-4E82-B77F-12C069BAF646}" destId="{EFB40290-9256-4C28-9260-B8145C59363D}" srcOrd="1" destOrd="0" presId="urn:microsoft.com/office/officeart/2016/7/layout/BasicLinearProcessNumbered"/>
    <dgm:cxn modelId="{65D74010-61E1-43B4-A3A0-8AF997530454}" type="presParOf" srcId="{57BC8E19-DF76-4E82-B77F-12C069BAF646}" destId="{2175AA0D-95B8-4145-BD9F-C17C4B91F1FA}" srcOrd="2" destOrd="0" presId="urn:microsoft.com/office/officeart/2016/7/layout/BasicLinearProcessNumbered"/>
    <dgm:cxn modelId="{F57D1B34-3AAC-456B-9C42-08FB15422518}" type="presParOf" srcId="{57BC8E19-DF76-4E82-B77F-12C069BAF646}" destId="{D0E3DC0D-7F71-4AA7-927C-82353CBB37B9}" srcOrd="3" destOrd="0" presId="urn:microsoft.com/office/officeart/2016/7/layout/BasicLinearProcessNumbered"/>
    <dgm:cxn modelId="{8DAA85DB-90B8-40CC-9883-CAD74C10D201}" type="presParOf" srcId="{1125F08C-8F58-4831-A5B0-5B2EAA264489}" destId="{942DB5B1-6ABD-4006-812F-D8878C6302E9}" srcOrd="3" destOrd="0" presId="urn:microsoft.com/office/officeart/2016/7/layout/BasicLinearProcessNumbered"/>
    <dgm:cxn modelId="{1BC3E390-9C14-43B6-B272-7C75FCC5085F}" type="presParOf" srcId="{1125F08C-8F58-4831-A5B0-5B2EAA264489}" destId="{65E37A53-47EA-412C-A099-F2F0E9A32657}" srcOrd="4" destOrd="0" presId="urn:microsoft.com/office/officeart/2016/7/layout/BasicLinearProcessNumbered"/>
    <dgm:cxn modelId="{98D4A363-507E-4E17-8B00-818F068604E8}" type="presParOf" srcId="{65E37A53-47EA-412C-A099-F2F0E9A32657}" destId="{0B534218-1F56-4924-9074-D18FEA378C2B}" srcOrd="0" destOrd="0" presId="urn:microsoft.com/office/officeart/2016/7/layout/BasicLinearProcessNumbered"/>
    <dgm:cxn modelId="{7683046A-62D3-4C4B-B82A-29F4AC59F191}" type="presParOf" srcId="{65E37A53-47EA-412C-A099-F2F0E9A32657}" destId="{12A46094-7789-4DEF-BE55-9ACAA81FC270}" srcOrd="1" destOrd="0" presId="urn:microsoft.com/office/officeart/2016/7/layout/BasicLinearProcessNumbered"/>
    <dgm:cxn modelId="{50FBE97D-63ED-43E3-8A78-E97CFF78324E}" type="presParOf" srcId="{65E37A53-47EA-412C-A099-F2F0E9A32657}" destId="{2606510A-70AA-418C-BB1D-7BC7E1E19C83}" srcOrd="2" destOrd="0" presId="urn:microsoft.com/office/officeart/2016/7/layout/BasicLinearProcessNumbered"/>
    <dgm:cxn modelId="{E524C014-77C2-429A-BE4E-A87B2CD783DF}" type="presParOf" srcId="{65E37A53-47EA-412C-A099-F2F0E9A32657}" destId="{1E34BEDB-C2C2-41E9-B05B-FED5AA1F532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5791FA-8054-473E-8531-1AE9202154A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5EF10953-C0B3-4C16-B8B0-DB891F6C811E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Re-evaluate distance matrix now using Fast Fourier Transform mapping of base pairs.</a:t>
          </a:r>
          <a:endParaRPr lang="en-US"/>
        </a:p>
      </dgm:t>
    </dgm:pt>
    <dgm:pt modelId="{8BD58892-9855-4B50-8BA8-73D259D6256F}" type="parTrans" cxnId="{D16C0F0F-13CA-4EC2-8EA5-906729FE896F}">
      <dgm:prSet/>
      <dgm:spPr/>
      <dgm:t>
        <a:bodyPr/>
        <a:lstStyle/>
        <a:p>
          <a:endParaRPr lang="en-US"/>
        </a:p>
      </dgm:t>
    </dgm:pt>
    <dgm:pt modelId="{B2EA4133-10EC-4545-8B27-DB6A3D1533E5}" type="sibTrans" cxnId="{D16C0F0F-13CA-4EC2-8EA5-906729FE896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9078D72-2F83-403A-9A3C-61E987142AF8}">
      <dgm:prSet/>
      <dgm:spPr/>
      <dgm:t>
        <a:bodyPr/>
        <a:lstStyle/>
        <a:p>
          <a:r>
            <a:rPr lang="en-US">
              <a:latin typeface="Calibri Light" panose="020F0302020204030204"/>
            </a:rPr>
            <a:t>Re-build</a:t>
          </a:r>
          <a:r>
            <a:rPr lang="en-US"/>
            <a:t> UPGMA tree for all sequences</a:t>
          </a:r>
        </a:p>
      </dgm:t>
    </dgm:pt>
    <dgm:pt modelId="{802E5065-96C5-42F0-95CE-50B8D06A4FF7}" type="parTrans" cxnId="{E67BA848-B1F6-49A6-902D-EE78129E2D2E}">
      <dgm:prSet/>
      <dgm:spPr/>
      <dgm:t>
        <a:bodyPr/>
        <a:lstStyle/>
        <a:p>
          <a:endParaRPr lang="en-US"/>
        </a:p>
      </dgm:t>
    </dgm:pt>
    <dgm:pt modelId="{08DAB2AE-F7F8-4441-BD31-1EF6E44014EA}" type="sibTrans" cxnId="{E67BA848-B1F6-49A6-902D-EE78129E2D2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721852E-F01C-4D2B-866A-E9EDAF1D1C5E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Re-align sequences</a:t>
          </a:r>
          <a:endParaRPr lang="en-US"/>
        </a:p>
      </dgm:t>
    </dgm:pt>
    <dgm:pt modelId="{B31E8AC2-98B1-4AE1-BEDE-A02EC4A4D579}" type="parTrans" cxnId="{B6AD3FE7-BD40-484B-AB7E-4D197C3C387C}">
      <dgm:prSet/>
      <dgm:spPr/>
      <dgm:t>
        <a:bodyPr/>
        <a:lstStyle/>
        <a:p>
          <a:endParaRPr lang="en-US"/>
        </a:p>
      </dgm:t>
    </dgm:pt>
    <dgm:pt modelId="{8B2C5B6D-988E-40D7-8094-A06755754739}" type="sibTrans" cxnId="{B6AD3FE7-BD40-484B-AB7E-4D197C3C387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125F08C-8F58-4831-A5B0-5B2EAA264489}" type="pres">
      <dgm:prSet presAssocID="{915791FA-8054-473E-8531-1AE9202154AE}" presName="Name0" presStyleCnt="0">
        <dgm:presLayoutVars>
          <dgm:animLvl val="lvl"/>
          <dgm:resizeHandles val="exact"/>
        </dgm:presLayoutVars>
      </dgm:prSet>
      <dgm:spPr/>
    </dgm:pt>
    <dgm:pt modelId="{5A064DFB-B898-4A6D-B773-A50AEB40130C}" type="pres">
      <dgm:prSet presAssocID="{5EF10953-C0B3-4C16-B8B0-DB891F6C811E}" presName="compositeNode" presStyleCnt="0">
        <dgm:presLayoutVars>
          <dgm:bulletEnabled val="1"/>
        </dgm:presLayoutVars>
      </dgm:prSet>
      <dgm:spPr/>
    </dgm:pt>
    <dgm:pt modelId="{2C663F9D-1A5E-409E-891C-0CCC54FCC5B8}" type="pres">
      <dgm:prSet presAssocID="{5EF10953-C0B3-4C16-B8B0-DB891F6C811E}" presName="bgRect" presStyleLbl="bgAccFollowNode1" presStyleIdx="0" presStyleCnt="3"/>
      <dgm:spPr/>
    </dgm:pt>
    <dgm:pt modelId="{10B63DFB-6119-4B10-88A9-D4AE18F343D6}" type="pres">
      <dgm:prSet presAssocID="{B2EA4133-10EC-4545-8B27-DB6A3D1533E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5169C4F-1979-4D94-86A6-4EDEEA9840D2}" type="pres">
      <dgm:prSet presAssocID="{5EF10953-C0B3-4C16-B8B0-DB891F6C811E}" presName="bottomLine" presStyleLbl="alignNode1" presStyleIdx="1" presStyleCnt="6">
        <dgm:presLayoutVars/>
      </dgm:prSet>
      <dgm:spPr/>
    </dgm:pt>
    <dgm:pt modelId="{7C401D76-6CA0-4829-8E68-1605D42D6798}" type="pres">
      <dgm:prSet presAssocID="{5EF10953-C0B3-4C16-B8B0-DB891F6C811E}" presName="nodeText" presStyleLbl="bgAccFollowNode1" presStyleIdx="0" presStyleCnt="3">
        <dgm:presLayoutVars>
          <dgm:bulletEnabled val="1"/>
        </dgm:presLayoutVars>
      </dgm:prSet>
      <dgm:spPr/>
    </dgm:pt>
    <dgm:pt modelId="{69258837-327C-4ABB-8F2D-AEB28D36F5EF}" type="pres">
      <dgm:prSet presAssocID="{B2EA4133-10EC-4545-8B27-DB6A3D1533E5}" presName="sibTrans" presStyleCnt="0"/>
      <dgm:spPr/>
    </dgm:pt>
    <dgm:pt modelId="{57BC8E19-DF76-4E82-B77F-12C069BAF646}" type="pres">
      <dgm:prSet presAssocID="{39078D72-2F83-403A-9A3C-61E987142AF8}" presName="compositeNode" presStyleCnt="0">
        <dgm:presLayoutVars>
          <dgm:bulletEnabled val="1"/>
        </dgm:presLayoutVars>
      </dgm:prSet>
      <dgm:spPr/>
    </dgm:pt>
    <dgm:pt modelId="{23FF3F49-A79F-4263-A736-614FB5F99D1F}" type="pres">
      <dgm:prSet presAssocID="{39078D72-2F83-403A-9A3C-61E987142AF8}" presName="bgRect" presStyleLbl="bgAccFollowNode1" presStyleIdx="1" presStyleCnt="3"/>
      <dgm:spPr/>
    </dgm:pt>
    <dgm:pt modelId="{EFB40290-9256-4C28-9260-B8145C59363D}" type="pres">
      <dgm:prSet presAssocID="{08DAB2AE-F7F8-4441-BD31-1EF6E44014E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175AA0D-95B8-4145-BD9F-C17C4B91F1FA}" type="pres">
      <dgm:prSet presAssocID="{39078D72-2F83-403A-9A3C-61E987142AF8}" presName="bottomLine" presStyleLbl="alignNode1" presStyleIdx="3" presStyleCnt="6">
        <dgm:presLayoutVars/>
      </dgm:prSet>
      <dgm:spPr/>
    </dgm:pt>
    <dgm:pt modelId="{D0E3DC0D-7F71-4AA7-927C-82353CBB37B9}" type="pres">
      <dgm:prSet presAssocID="{39078D72-2F83-403A-9A3C-61E987142AF8}" presName="nodeText" presStyleLbl="bgAccFollowNode1" presStyleIdx="1" presStyleCnt="3">
        <dgm:presLayoutVars>
          <dgm:bulletEnabled val="1"/>
        </dgm:presLayoutVars>
      </dgm:prSet>
      <dgm:spPr/>
    </dgm:pt>
    <dgm:pt modelId="{942DB5B1-6ABD-4006-812F-D8878C6302E9}" type="pres">
      <dgm:prSet presAssocID="{08DAB2AE-F7F8-4441-BD31-1EF6E44014EA}" presName="sibTrans" presStyleCnt="0"/>
      <dgm:spPr/>
    </dgm:pt>
    <dgm:pt modelId="{65E37A53-47EA-412C-A099-F2F0E9A32657}" type="pres">
      <dgm:prSet presAssocID="{A721852E-F01C-4D2B-866A-E9EDAF1D1C5E}" presName="compositeNode" presStyleCnt="0">
        <dgm:presLayoutVars>
          <dgm:bulletEnabled val="1"/>
        </dgm:presLayoutVars>
      </dgm:prSet>
      <dgm:spPr/>
    </dgm:pt>
    <dgm:pt modelId="{0B534218-1F56-4924-9074-D18FEA378C2B}" type="pres">
      <dgm:prSet presAssocID="{A721852E-F01C-4D2B-866A-E9EDAF1D1C5E}" presName="bgRect" presStyleLbl="bgAccFollowNode1" presStyleIdx="2" presStyleCnt="3"/>
      <dgm:spPr/>
    </dgm:pt>
    <dgm:pt modelId="{12A46094-7789-4DEF-BE55-9ACAA81FC270}" type="pres">
      <dgm:prSet presAssocID="{8B2C5B6D-988E-40D7-8094-A0675575473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606510A-70AA-418C-BB1D-7BC7E1E19C83}" type="pres">
      <dgm:prSet presAssocID="{A721852E-F01C-4D2B-866A-E9EDAF1D1C5E}" presName="bottomLine" presStyleLbl="alignNode1" presStyleIdx="5" presStyleCnt="6">
        <dgm:presLayoutVars/>
      </dgm:prSet>
      <dgm:spPr/>
    </dgm:pt>
    <dgm:pt modelId="{1E34BEDB-C2C2-41E9-B05B-FED5AA1F5322}" type="pres">
      <dgm:prSet presAssocID="{A721852E-F01C-4D2B-866A-E9EDAF1D1C5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16C0F0F-13CA-4EC2-8EA5-906729FE896F}" srcId="{915791FA-8054-473E-8531-1AE9202154AE}" destId="{5EF10953-C0B3-4C16-B8B0-DB891F6C811E}" srcOrd="0" destOrd="0" parTransId="{8BD58892-9855-4B50-8BA8-73D259D6256F}" sibTransId="{B2EA4133-10EC-4545-8B27-DB6A3D1533E5}"/>
    <dgm:cxn modelId="{E67BA848-B1F6-49A6-902D-EE78129E2D2E}" srcId="{915791FA-8054-473E-8531-1AE9202154AE}" destId="{39078D72-2F83-403A-9A3C-61E987142AF8}" srcOrd="1" destOrd="0" parTransId="{802E5065-96C5-42F0-95CE-50B8D06A4FF7}" sibTransId="{08DAB2AE-F7F8-4441-BD31-1EF6E44014EA}"/>
    <dgm:cxn modelId="{B36C256B-11E4-4ACF-9768-E5463E1133E2}" type="presOf" srcId="{39078D72-2F83-403A-9A3C-61E987142AF8}" destId="{23FF3F49-A79F-4263-A736-614FB5F99D1F}" srcOrd="0" destOrd="0" presId="urn:microsoft.com/office/officeart/2016/7/layout/BasicLinearProcessNumbered"/>
    <dgm:cxn modelId="{760EBF4B-14B8-41E0-9ACD-6F6BF0844DD6}" type="presOf" srcId="{B2EA4133-10EC-4545-8B27-DB6A3D1533E5}" destId="{10B63DFB-6119-4B10-88A9-D4AE18F343D6}" srcOrd="0" destOrd="0" presId="urn:microsoft.com/office/officeart/2016/7/layout/BasicLinearProcessNumbered"/>
    <dgm:cxn modelId="{148B8771-188E-4444-935D-C09BC6F5A733}" type="presOf" srcId="{A721852E-F01C-4D2B-866A-E9EDAF1D1C5E}" destId="{0B534218-1F56-4924-9074-D18FEA378C2B}" srcOrd="0" destOrd="0" presId="urn:microsoft.com/office/officeart/2016/7/layout/BasicLinearProcessNumbered"/>
    <dgm:cxn modelId="{72019E85-F2B6-4D59-B7C4-67D1E34B1029}" type="presOf" srcId="{8B2C5B6D-988E-40D7-8094-A06755754739}" destId="{12A46094-7789-4DEF-BE55-9ACAA81FC270}" srcOrd="0" destOrd="0" presId="urn:microsoft.com/office/officeart/2016/7/layout/BasicLinearProcessNumbered"/>
    <dgm:cxn modelId="{D8FE62C0-447D-4971-9AA0-D793D623D666}" type="presOf" srcId="{08DAB2AE-F7F8-4441-BD31-1EF6E44014EA}" destId="{EFB40290-9256-4C28-9260-B8145C59363D}" srcOrd="0" destOrd="0" presId="urn:microsoft.com/office/officeart/2016/7/layout/BasicLinearProcessNumbered"/>
    <dgm:cxn modelId="{9DC579D2-22E8-43AE-B39F-71D60A96D233}" type="presOf" srcId="{39078D72-2F83-403A-9A3C-61E987142AF8}" destId="{D0E3DC0D-7F71-4AA7-927C-82353CBB37B9}" srcOrd="1" destOrd="0" presId="urn:microsoft.com/office/officeart/2016/7/layout/BasicLinearProcessNumbered"/>
    <dgm:cxn modelId="{8A716EE0-9370-4810-ABA9-CBDF00D698AE}" type="presOf" srcId="{915791FA-8054-473E-8531-1AE9202154AE}" destId="{1125F08C-8F58-4831-A5B0-5B2EAA264489}" srcOrd="0" destOrd="0" presId="urn:microsoft.com/office/officeart/2016/7/layout/BasicLinearProcessNumbered"/>
    <dgm:cxn modelId="{B6AD3FE7-BD40-484B-AB7E-4D197C3C387C}" srcId="{915791FA-8054-473E-8531-1AE9202154AE}" destId="{A721852E-F01C-4D2B-866A-E9EDAF1D1C5E}" srcOrd="2" destOrd="0" parTransId="{B31E8AC2-98B1-4AE1-BEDE-A02EC4A4D579}" sibTransId="{8B2C5B6D-988E-40D7-8094-A06755754739}"/>
    <dgm:cxn modelId="{607EECFB-A127-433E-A32B-2267528743BA}" type="presOf" srcId="{5EF10953-C0B3-4C16-B8B0-DB891F6C811E}" destId="{2C663F9D-1A5E-409E-891C-0CCC54FCC5B8}" srcOrd="0" destOrd="0" presId="urn:microsoft.com/office/officeart/2016/7/layout/BasicLinearProcessNumbered"/>
    <dgm:cxn modelId="{633B72FE-E048-4260-AC1D-7DF1EDF3EBA2}" type="presOf" srcId="{A721852E-F01C-4D2B-866A-E9EDAF1D1C5E}" destId="{1E34BEDB-C2C2-41E9-B05B-FED5AA1F5322}" srcOrd="1" destOrd="0" presId="urn:microsoft.com/office/officeart/2016/7/layout/BasicLinearProcessNumbered"/>
    <dgm:cxn modelId="{33B45DFF-CE5B-4597-B91F-099A9DD391D5}" type="presOf" srcId="{5EF10953-C0B3-4C16-B8B0-DB891F6C811E}" destId="{7C401D76-6CA0-4829-8E68-1605D42D6798}" srcOrd="1" destOrd="0" presId="urn:microsoft.com/office/officeart/2016/7/layout/BasicLinearProcessNumbered"/>
    <dgm:cxn modelId="{A9F67983-DBB4-45FB-977C-9FDD8DB7C89B}" type="presParOf" srcId="{1125F08C-8F58-4831-A5B0-5B2EAA264489}" destId="{5A064DFB-B898-4A6D-B773-A50AEB40130C}" srcOrd="0" destOrd="0" presId="urn:microsoft.com/office/officeart/2016/7/layout/BasicLinearProcessNumbered"/>
    <dgm:cxn modelId="{A84E6263-2DDF-4F92-AA9B-9E08A0BC6ADE}" type="presParOf" srcId="{5A064DFB-B898-4A6D-B773-A50AEB40130C}" destId="{2C663F9D-1A5E-409E-891C-0CCC54FCC5B8}" srcOrd="0" destOrd="0" presId="urn:microsoft.com/office/officeart/2016/7/layout/BasicLinearProcessNumbered"/>
    <dgm:cxn modelId="{D74A2C00-209D-4FDB-BFEF-FEE9335C2F24}" type="presParOf" srcId="{5A064DFB-B898-4A6D-B773-A50AEB40130C}" destId="{10B63DFB-6119-4B10-88A9-D4AE18F343D6}" srcOrd="1" destOrd="0" presId="urn:microsoft.com/office/officeart/2016/7/layout/BasicLinearProcessNumbered"/>
    <dgm:cxn modelId="{E9740B90-67E5-4C83-8755-9F65C511A8DD}" type="presParOf" srcId="{5A064DFB-B898-4A6D-B773-A50AEB40130C}" destId="{E5169C4F-1979-4D94-86A6-4EDEEA9840D2}" srcOrd="2" destOrd="0" presId="urn:microsoft.com/office/officeart/2016/7/layout/BasicLinearProcessNumbered"/>
    <dgm:cxn modelId="{3FEDB026-5528-4F1F-85C9-622F6EBA2430}" type="presParOf" srcId="{5A064DFB-B898-4A6D-B773-A50AEB40130C}" destId="{7C401D76-6CA0-4829-8E68-1605D42D6798}" srcOrd="3" destOrd="0" presId="urn:microsoft.com/office/officeart/2016/7/layout/BasicLinearProcessNumbered"/>
    <dgm:cxn modelId="{2D9E3850-A57A-411B-88D3-D581861B3341}" type="presParOf" srcId="{1125F08C-8F58-4831-A5B0-5B2EAA264489}" destId="{69258837-327C-4ABB-8F2D-AEB28D36F5EF}" srcOrd="1" destOrd="0" presId="urn:microsoft.com/office/officeart/2016/7/layout/BasicLinearProcessNumbered"/>
    <dgm:cxn modelId="{89A97FF0-2971-4CB2-86CF-777E9DB06D9C}" type="presParOf" srcId="{1125F08C-8F58-4831-A5B0-5B2EAA264489}" destId="{57BC8E19-DF76-4E82-B77F-12C069BAF646}" srcOrd="2" destOrd="0" presId="urn:microsoft.com/office/officeart/2016/7/layout/BasicLinearProcessNumbered"/>
    <dgm:cxn modelId="{B17F3F17-E926-4DC0-B5F7-3AE2732489B6}" type="presParOf" srcId="{57BC8E19-DF76-4E82-B77F-12C069BAF646}" destId="{23FF3F49-A79F-4263-A736-614FB5F99D1F}" srcOrd="0" destOrd="0" presId="urn:microsoft.com/office/officeart/2016/7/layout/BasicLinearProcessNumbered"/>
    <dgm:cxn modelId="{7B613F04-7F0D-4E9E-889B-06FCBA24D181}" type="presParOf" srcId="{57BC8E19-DF76-4E82-B77F-12C069BAF646}" destId="{EFB40290-9256-4C28-9260-B8145C59363D}" srcOrd="1" destOrd="0" presId="urn:microsoft.com/office/officeart/2016/7/layout/BasicLinearProcessNumbered"/>
    <dgm:cxn modelId="{65D74010-61E1-43B4-A3A0-8AF997530454}" type="presParOf" srcId="{57BC8E19-DF76-4E82-B77F-12C069BAF646}" destId="{2175AA0D-95B8-4145-BD9F-C17C4B91F1FA}" srcOrd="2" destOrd="0" presId="urn:microsoft.com/office/officeart/2016/7/layout/BasicLinearProcessNumbered"/>
    <dgm:cxn modelId="{F57D1B34-3AAC-456B-9C42-08FB15422518}" type="presParOf" srcId="{57BC8E19-DF76-4E82-B77F-12C069BAF646}" destId="{D0E3DC0D-7F71-4AA7-927C-82353CBB37B9}" srcOrd="3" destOrd="0" presId="urn:microsoft.com/office/officeart/2016/7/layout/BasicLinearProcessNumbered"/>
    <dgm:cxn modelId="{8DAA85DB-90B8-40CC-9883-CAD74C10D201}" type="presParOf" srcId="{1125F08C-8F58-4831-A5B0-5B2EAA264489}" destId="{942DB5B1-6ABD-4006-812F-D8878C6302E9}" srcOrd="3" destOrd="0" presId="urn:microsoft.com/office/officeart/2016/7/layout/BasicLinearProcessNumbered"/>
    <dgm:cxn modelId="{1BC3E390-9C14-43B6-B272-7C75FCC5085F}" type="presParOf" srcId="{1125F08C-8F58-4831-A5B0-5B2EAA264489}" destId="{65E37A53-47EA-412C-A099-F2F0E9A32657}" srcOrd="4" destOrd="0" presId="urn:microsoft.com/office/officeart/2016/7/layout/BasicLinearProcessNumbered"/>
    <dgm:cxn modelId="{98D4A363-507E-4E17-8B00-818F068604E8}" type="presParOf" srcId="{65E37A53-47EA-412C-A099-F2F0E9A32657}" destId="{0B534218-1F56-4924-9074-D18FEA378C2B}" srcOrd="0" destOrd="0" presId="urn:microsoft.com/office/officeart/2016/7/layout/BasicLinearProcessNumbered"/>
    <dgm:cxn modelId="{7683046A-62D3-4C4B-B82A-29F4AC59F191}" type="presParOf" srcId="{65E37A53-47EA-412C-A099-F2F0E9A32657}" destId="{12A46094-7789-4DEF-BE55-9ACAA81FC270}" srcOrd="1" destOrd="0" presId="urn:microsoft.com/office/officeart/2016/7/layout/BasicLinearProcessNumbered"/>
    <dgm:cxn modelId="{50FBE97D-63ED-43E3-8A78-E97CFF78324E}" type="presParOf" srcId="{65E37A53-47EA-412C-A099-F2F0E9A32657}" destId="{2606510A-70AA-418C-BB1D-7BC7E1E19C83}" srcOrd="2" destOrd="0" presId="urn:microsoft.com/office/officeart/2016/7/layout/BasicLinearProcessNumbered"/>
    <dgm:cxn modelId="{E524C014-77C2-429A-BE4E-A87B2CD783DF}" type="presParOf" srcId="{65E37A53-47EA-412C-A099-F2F0E9A32657}" destId="{1E34BEDB-C2C2-41E9-B05B-FED5AA1F532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5B1614-5F8E-45A3-985C-631F9E2BF1FF}" type="doc">
      <dgm:prSet loTypeId="urn:microsoft.com/office/officeart/2005/8/layout/cycle2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4AFC0D9-3CCC-4677-83CD-2703AF867CD5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G</a:t>
          </a:r>
          <a:endParaRPr lang="en-US"/>
        </a:p>
      </dgm:t>
    </dgm:pt>
    <dgm:pt modelId="{E2B714A5-2AD7-40C4-AD39-E86C3271D476}" type="parTrans" cxnId="{DD334414-8CA8-4E06-91B1-74D64A299FB4}">
      <dgm:prSet/>
      <dgm:spPr/>
      <dgm:t>
        <a:bodyPr/>
        <a:lstStyle/>
        <a:p>
          <a:endParaRPr lang="en-US"/>
        </a:p>
      </dgm:t>
    </dgm:pt>
    <dgm:pt modelId="{028D8531-8DC4-43DC-B8FF-A79B3FA38498}" type="sibTrans" cxnId="{DD334414-8CA8-4E06-91B1-74D64A299FB4}">
      <dgm:prSet/>
      <dgm:spPr/>
      <dgm:t>
        <a:bodyPr/>
        <a:lstStyle/>
        <a:p>
          <a:endParaRPr lang="en-US"/>
        </a:p>
      </dgm:t>
    </dgm:pt>
    <dgm:pt modelId="{C6870504-51B1-49B0-BF37-4B86AE4ECB4E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C</a:t>
          </a:r>
          <a:endParaRPr lang="en-US"/>
        </a:p>
      </dgm:t>
    </dgm:pt>
    <dgm:pt modelId="{58442732-FB70-48A2-B82C-C880E9D880D2}" type="parTrans" cxnId="{006D240D-3FD7-4B28-8B5D-4BADB64A43C3}">
      <dgm:prSet/>
      <dgm:spPr/>
      <dgm:t>
        <a:bodyPr/>
        <a:lstStyle/>
        <a:p>
          <a:endParaRPr lang="en-US"/>
        </a:p>
      </dgm:t>
    </dgm:pt>
    <dgm:pt modelId="{BA942FC0-0B53-4D24-94E9-2C281C0878DC}" type="sibTrans" cxnId="{006D240D-3FD7-4B28-8B5D-4BADB64A43C3}">
      <dgm:prSet/>
      <dgm:spPr/>
      <dgm:t>
        <a:bodyPr/>
        <a:lstStyle/>
        <a:p>
          <a:endParaRPr lang="en-US"/>
        </a:p>
      </dgm:t>
    </dgm:pt>
    <dgm:pt modelId="{5827EA6C-AB5D-439B-B2BA-D61CCCBF71A3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T</a:t>
          </a:r>
          <a:endParaRPr lang="en-US"/>
        </a:p>
      </dgm:t>
    </dgm:pt>
    <dgm:pt modelId="{47DFE051-8B5F-4BB1-96FB-AE641E8D2A5A}" type="parTrans" cxnId="{E3D3A759-845F-4BDD-85F8-28BBD9A4C6FD}">
      <dgm:prSet/>
      <dgm:spPr/>
      <dgm:t>
        <a:bodyPr/>
        <a:lstStyle/>
        <a:p>
          <a:endParaRPr lang="en-US"/>
        </a:p>
      </dgm:t>
    </dgm:pt>
    <dgm:pt modelId="{AC719CF8-5062-4E6B-A32F-7227D1F7C25B}" type="sibTrans" cxnId="{E3D3A759-845F-4BDD-85F8-28BBD9A4C6FD}">
      <dgm:prSet/>
      <dgm:spPr/>
      <dgm:t>
        <a:bodyPr/>
        <a:lstStyle/>
        <a:p>
          <a:endParaRPr lang="en-US"/>
        </a:p>
      </dgm:t>
    </dgm:pt>
    <dgm:pt modelId="{78BA90C8-4697-4218-99D2-C5147B013109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A</a:t>
          </a:r>
        </a:p>
      </dgm:t>
    </dgm:pt>
    <dgm:pt modelId="{4D9AFA63-7209-44CF-B3BB-15F9A537D242}" type="parTrans" cxnId="{1E7F4493-67A4-4508-BD83-A4078DA8AFE3}">
      <dgm:prSet/>
      <dgm:spPr/>
    </dgm:pt>
    <dgm:pt modelId="{20474A3B-66BA-4043-9049-5C052A4B86F0}" type="sibTrans" cxnId="{1E7F4493-67A4-4508-BD83-A4078DA8AFE3}">
      <dgm:prSet/>
      <dgm:spPr/>
      <dgm:t>
        <a:bodyPr/>
        <a:lstStyle/>
        <a:p>
          <a:endParaRPr lang="en-US"/>
        </a:p>
      </dgm:t>
    </dgm:pt>
    <dgm:pt modelId="{3D31D42F-626F-419C-908B-1B195AF9BE26}" type="pres">
      <dgm:prSet presAssocID="{465B1614-5F8E-45A3-985C-631F9E2BF1FF}" presName="cycle" presStyleCnt="0">
        <dgm:presLayoutVars>
          <dgm:dir/>
          <dgm:resizeHandles val="exact"/>
        </dgm:presLayoutVars>
      </dgm:prSet>
      <dgm:spPr/>
    </dgm:pt>
    <dgm:pt modelId="{8BB5DE2E-C9C9-4EC1-AD81-71DD59278DA4}" type="pres">
      <dgm:prSet presAssocID="{94AFC0D9-3CCC-4677-83CD-2703AF867CD5}" presName="node" presStyleLbl="node1" presStyleIdx="0" presStyleCnt="4">
        <dgm:presLayoutVars>
          <dgm:bulletEnabled val="1"/>
        </dgm:presLayoutVars>
      </dgm:prSet>
      <dgm:spPr/>
    </dgm:pt>
    <dgm:pt modelId="{00AD135B-EEC4-4138-AD07-18F452D9440D}" type="pres">
      <dgm:prSet presAssocID="{028D8531-8DC4-43DC-B8FF-A79B3FA38498}" presName="sibTrans" presStyleLbl="sibTrans2D1" presStyleIdx="0" presStyleCnt="4"/>
      <dgm:spPr/>
    </dgm:pt>
    <dgm:pt modelId="{F775FE99-7DE4-4977-B285-A79E2D0BEEC2}" type="pres">
      <dgm:prSet presAssocID="{028D8531-8DC4-43DC-B8FF-A79B3FA38498}" presName="connectorText" presStyleLbl="sibTrans2D1" presStyleIdx="0" presStyleCnt="4"/>
      <dgm:spPr/>
    </dgm:pt>
    <dgm:pt modelId="{355CFB56-9069-4260-A3F1-2DCAB6E52EAA}" type="pres">
      <dgm:prSet presAssocID="{78BA90C8-4697-4218-99D2-C5147B013109}" presName="node" presStyleLbl="node1" presStyleIdx="1" presStyleCnt="4">
        <dgm:presLayoutVars>
          <dgm:bulletEnabled val="1"/>
        </dgm:presLayoutVars>
      </dgm:prSet>
      <dgm:spPr/>
    </dgm:pt>
    <dgm:pt modelId="{9EB2E47E-3825-47A9-B044-B9382FC05D57}" type="pres">
      <dgm:prSet presAssocID="{20474A3B-66BA-4043-9049-5C052A4B86F0}" presName="sibTrans" presStyleLbl="sibTrans2D1" presStyleIdx="1" presStyleCnt="4"/>
      <dgm:spPr/>
    </dgm:pt>
    <dgm:pt modelId="{244F9D73-21AD-4A78-A12C-00D7A8A00B36}" type="pres">
      <dgm:prSet presAssocID="{20474A3B-66BA-4043-9049-5C052A4B86F0}" presName="connectorText" presStyleLbl="sibTrans2D1" presStyleIdx="1" presStyleCnt="4"/>
      <dgm:spPr/>
    </dgm:pt>
    <dgm:pt modelId="{75C6C395-D282-4E27-A555-80B760FD32CA}" type="pres">
      <dgm:prSet presAssocID="{C6870504-51B1-49B0-BF37-4B86AE4ECB4E}" presName="node" presStyleLbl="node1" presStyleIdx="2" presStyleCnt="4">
        <dgm:presLayoutVars>
          <dgm:bulletEnabled val="1"/>
        </dgm:presLayoutVars>
      </dgm:prSet>
      <dgm:spPr/>
    </dgm:pt>
    <dgm:pt modelId="{8D6ED020-3374-40BF-9CEC-817AFB8D35B3}" type="pres">
      <dgm:prSet presAssocID="{BA942FC0-0B53-4D24-94E9-2C281C0878DC}" presName="sibTrans" presStyleLbl="sibTrans2D1" presStyleIdx="2" presStyleCnt="4"/>
      <dgm:spPr/>
    </dgm:pt>
    <dgm:pt modelId="{ECC7CBD7-1634-4502-8C5A-B72F06199BA0}" type="pres">
      <dgm:prSet presAssocID="{BA942FC0-0B53-4D24-94E9-2C281C0878DC}" presName="connectorText" presStyleLbl="sibTrans2D1" presStyleIdx="2" presStyleCnt="4"/>
      <dgm:spPr/>
    </dgm:pt>
    <dgm:pt modelId="{B48FD1C4-DD7E-4E85-A99E-C689AD541E09}" type="pres">
      <dgm:prSet presAssocID="{5827EA6C-AB5D-439B-B2BA-D61CCCBF71A3}" presName="node" presStyleLbl="node1" presStyleIdx="3" presStyleCnt="4">
        <dgm:presLayoutVars>
          <dgm:bulletEnabled val="1"/>
        </dgm:presLayoutVars>
      </dgm:prSet>
      <dgm:spPr/>
    </dgm:pt>
    <dgm:pt modelId="{1CF78081-4833-439E-8530-63CACDD54549}" type="pres">
      <dgm:prSet presAssocID="{AC719CF8-5062-4E6B-A32F-7227D1F7C25B}" presName="sibTrans" presStyleLbl="sibTrans2D1" presStyleIdx="3" presStyleCnt="4"/>
      <dgm:spPr/>
    </dgm:pt>
    <dgm:pt modelId="{C8085369-4455-4B0A-9F52-8E277B7F6787}" type="pres">
      <dgm:prSet presAssocID="{AC719CF8-5062-4E6B-A32F-7227D1F7C25B}" presName="connectorText" presStyleLbl="sibTrans2D1" presStyleIdx="3" presStyleCnt="4"/>
      <dgm:spPr/>
    </dgm:pt>
  </dgm:ptLst>
  <dgm:cxnLst>
    <dgm:cxn modelId="{D8CEE608-91F3-4832-BFF5-76713E3D3BBD}" type="presOf" srcId="{BA942FC0-0B53-4D24-94E9-2C281C0878DC}" destId="{ECC7CBD7-1634-4502-8C5A-B72F06199BA0}" srcOrd="1" destOrd="0" presId="urn:microsoft.com/office/officeart/2005/8/layout/cycle2"/>
    <dgm:cxn modelId="{B6604F0B-6A8D-464F-A4CE-E0C69790D610}" type="presOf" srcId="{20474A3B-66BA-4043-9049-5C052A4B86F0}" destId="{9EB2E47E-3825-47A9-B044-B9382FC05D57}" srcOrd="0" destOrd="0" presId="urn:microsoft.com/office/officeart/2005/8/layout/cycle2"/>
    <dgm:cxn modelId="{006D240D-3FD7-4B28-8B5D-4BADB64A43C3}" srcId="{465B1614-5F8E-45A3-985C-631F9E2BF1FF}" destId="{C6870504-51B1-49B0-BF37-4B86AE4ECB4E}" srcOrd="2" destOrd="0" parTransId="{58442732-FB70-48A2-B82C-C880E9D880D2}" sibTransId="{BA942FC0-0B53-4D24-94E9-2C281C0878DC}"/>
    <dgm:cxn modelId="{DD334414-8CA8-4E06-91B1-74D64A299FB4}" srcId="{465B1614-5F8E-45A3-985C-631F9E2BF1FF}" destId="{94AFC0D9-3CCC-4677-83CD-2703AF867CD5}" srcOrd="0" destOrd="0" parTransId="{E2B714A5-2AD7-40C4-AD39-E86C3271D476}" sibTransId="{028D8531-8DC4-43DC-B8FF-A79B3FA38498}"/>
    <dgm:cxn modelId="{B1037017-99B0-47DE-A118-608E1E6DA255}" type="presOf" srcId="{465B1614-5F8E-45A3-985C-631F9E2BF1FF}" destId="{3D31D42F-626F-419C-908B-1B195AF9BE26}" srcOrd="0" destOrd="0" presId="urn:microsoft.com/office/officeart/2005/8/layout/cycle2"/>
    <dgm:cxn modelId="{B89CE33C-5685-4064-9E7C-7B43EBF31AB3}" type="presOf" srcId="{20474A3B-66BA-4043-9049-5C052A4B86F0}" destId="{244F9D73-21AD-4A78-A12C-00D7A8A00B36}" srcOrd="1" destOrd="0" presId="urn:microsoft.com/office/officeart/2005/8/layout/cycle2"/>
    <dgm:cxn modelId="{39AD906A-03C2-4E1E-ADBA-B7E06B666E5A}" type="presOf" srcId="{BA942FC0-0B53-4D24-94E9-2C281C0878DC}" destId="{8D6ED020-3374-40BF-9CEC-817AFB8D35B3}" srcOrd="0" destOrd="0" presId="urn:microsoft.com/office/officeart/2005/8/layout/cycle2"/>
    <dgm:cxn modelId="{AEBFA357-C1F7-47B8-9535-FB94E965250D}" type="presOf" srcId="{78BA90C8-4697-4218-99D2-C5147B013109}" destId="{355CFB56-9069-4260-A3F1-2DCAB6E52EAA}" srcOrd="0" destOrd="0" presId="urn:microsoft.com/office/officeart/2005/8/layout/cycle2"/>
    <dgm:cxn modelId="{E3D3A759-845F-4BDD-85F8-28BBD9A4C6FD}" srcId="{465B1614-5F8E-45A3-985C-631F9E2BF1FF}" destId="{5827EA6C-AB5D-439B-B2BA-D61CCCBF71A3}" srcOrd="3" destOrd="0" parTransId="{47DFE051-8B5F-4BB1-96FB-AE641E8D2A5A}" sibTransId="{AC719CF8-5062-4E6B-A32F-7227D1F7C25B}"/>
    <dgm:cxn modelId="{B61BB27A-2629-4D38-AFA2-F3C2167B2E0E}" type="presOf" srcId="{5827EA6C-AB5D-439B-B2BA-D61CCCBF71A3}" destId="{B48FD1C4-DD7E-4E85-A99E-C689AD541E09}" srcOrd="0" destOrd="0" presId="urn:microsoft.com/office/officeart/2005/8/layout/cycle2"/>
    <dgm:cxn modelId="{37BD2883-3796-4F97-B4E0-51BE42BC984D}" type="presOf" srcId="{AC719CF8-5062-4E6B-A32F-7227D1F7C25B}" destId="{C8085369-4455-4B0A-9F52-8E277B7F6787}" srcOrd="1" destOrd="0" presId="urn:microsoft.com/office/officeart/2005/8/layout/cycle2"/>
    <dgm:cxn modelId="{1E7F4493-67A4-4508-BD83-A4078DA8AFE3}" srcId="{465B1614-5F8E-45A3-985C-631F9E2BF1FF}" destId="{78BA90C8-4697-4218-99D2-C5147B013109}" srcOrd="1" destOrd="0" parTransId="{4D9AFA63-7209-44CF-B3BB-15F9A537D242}" sibTransId="{20474A3B-66BA-4043-9049-5C052A4B86F0}"/>
    <dgm:cxn modelId="{33F671CA-22AA-4107-8A17-89F77E92718A}" type="presOf" srcId="{028D8531-8DC4-43DC-B8FF-A79B3FA38498}" destId="{00AD135B-EEC4-4138-AD07-18F452D9440D}" srcOrd="0" destOrd="0" presId="urn:microsoft.com/office/officeart/2005/8/layout/cycle2"/>
    <dgm:cxn modelId="{304B61D4-38BB-48B5-8CB4-1BEA5CB02279}" type="presOf" srcId="{028D8531-8DC4-43DC-B8FF-A79B3FA38498}" destId="{F775FE99-7DE4-4977-B285-A79E2D0BEEC2}" srcOrd="1" destOrd="0" presId="urn:microsoft.com/office/officeart/2005/8/layout/cycle2"/>
    <dgm:cxn modelId="{2ADB78F8-BF40-4EBE-AA9A-D0CEE2B7EB97}" type="presOf" srcId="{C6870504-51B1-49B0-BF37-4B86AE4ECB4E}" destId="{75C6C395-D282-4E27-A555-80B760FD32CA}" srcOrd="0" destOrd="0" presId="urn:microsoft.com/office/officeart/2005/8/layout/cycle2"/>
    <dgm:cxn modelId="{CEBF81FB-07D7-4829-9E04-B2A50363E9B8}" type="presOf" srcId="{AC719CF8-5062-4E6B-A32F-7227D1F7C25B}" destId="{1CF78081-4833-439E-8530-63CACDD54549}" srcOrd="0" destOrd="0" presId="urn:microsoft.com/office/officeart/2005/8/layout/cycle2"/>
    <dgm:cxn modelId="{EB97A2FD-24E4-4749-83B6-78ED962670EB}" type="presOf" srcId="{94AFC0D9-3CCC-4677-83CD-2703AF867CD5}" destId="{8BB5DE2E-C9C9-4EC1-AD81-71DD59278DA4}" srcOrd="0" destOrd="0" presId="urn:microsoft.com/office/officeart/2005/8/layout/cycle2"/>
    <dgm:cxn modelId="{350889F7-E584-40ED-A3D1-53D888573A98}" type="presParOf" srcId="{3D31D42F-626F-419C-908B-1B195AF9BE26}" destId="{8BB5DE2E-C9C9-4EC1-AD81-71DD59278DA4}" srcOrd="0" destOrd="0" presId="urn:microsoft.com/office/officeart/2005/8/layout/cycle2"/>
    <dgm:cxn modelId="{081D457B-8516-4220-B180-C145756B432A}" type="presParOf" srcId="{3D31D42F-626F-419C-908B-1B195AF9BE26}" destId="{00AD135B-EEC4-4138-AD07-18F452D9440D}" srcOrd="1" destOrd="0" presId="urn:microsoft.com/office/officeart/2005/8/layout/cycle2"/>
    <dgm:cxn modelId="{33EB8DE4-67EB-4AD4-BC40-3656B4AF55A8}" type="presParOf" srcId="{00AD135B-EEC4-4138-AD07-18F452D9440D}" destId="{F775FE99-7DE4-4977-B285-A79E2D0BEEC2}" srcOrd="0" destOrd="0" presId="urn:microsoft.com/office/officeart/2005/8/layout/cycle2"/>
    <dgm:cxn modelId="{863CA9AA-659A-4877-B1AF-432253C057F3}" type="presParOf" srcId="{3D31D42F-626F-419C-908B-1B195AF9BE26}" destId="{355CFB56-9069-4260-A3F1-2DCAB6E52EAA}" srcOrd="2" destOrd="0" presId="urn:microsoft.com/office/officeart/2005/8/layout/cycle2"/>
    <dgm:cxn modelId="{31AAA22F-4DC0-4FB2-9FAB-47FC3EB50623}" type="presParOf" srcId="{3D31D42F-626F-419C-908B-1B195AF9BE26}" destId="{9EB2E47E-3825-47A9-B044-B9382FC05D57}" srcOrd="3" destOrd="0" presId="urn:microsoft.com/office/officeart/2005/8/layout/cycle2"/>
    <dgm:cxn modelId="{46629D62-9E0B-4B84-87D5-67EF0DC86D04}" type="presParOf" srcId="{9EB2E47E-3825-47A9-B044-B9382FC05D57}" destId="{244F9D73-21AD-4A78-A12C-00D7A8A00B36}" srcOrd="0" destOrd="0" presId="urn:microsoft.com/office/officeart/2005/8/layout/cycle2"/>
    <dgm:cxn modelId="{AABB343F-AEBF-41C1-8F25-120CD8B003F4}" type="presParOf" srcId="{3D31D42F-626F-419C-908B-1B195AF9BE26}" destId="{75C6C395-D282-4E27-A555-80B760FD32CA}" srcOrd="4" destOrd="0" presId="urn:microsoft.com/office/officeart/2005/8/layout/cycle2"/>
    <dgm:cxn modelId="{D560DBDF-249D-45DF-BB1F-8B2DBC0984FA}" type="presParOf" srcId="{3D31D42F-626F-419C-908B-1B195AF9BE26}" destId="{8D6ED020-3374-40BF-9CEC-817AFB8D35B3}" srcOrd="5" destOrd="0" presId="urn:microsoft.com/office/officeart/2005/8/layout/cycle2"/>
    <dgm:cxn modelId="{0F9C41E5-4A67-437B-80EB-1E45555E18BA}" type="presParOf" srcId="{8D6ED020-3374-40BF-9CEC-817AFB8D35B3}" destId="{ECC7CBD7-1634-4502-8C5A-B72F06199BA0}" srcOrd="0" destOrd="0" presId="urn:microsoft.com/office/officeart/2005/8/layout/cycle2"/>
    <dgm:cxn modelId="{4AE4D24A-1B53-439C-BA86-51C4DFE70942}" type="presParOf" srcId="{3D31D42F-626F-419C-908B-1B195AF9BE26}" destId="{B48FD1C4-DD7E-4E85-A99E-C689AD541E09}" srcOrd="6" destOrd="0" presId="urn:microsoft.com/office/officeart/2005/8/layout/cycle2"/>
    <dgm:cxn modelId="{7C9B5944-79ED-47D1-9054-0DA40BF6D459}" type="presParOf" srcId="{3D31D42F-626F-419C-908B-1B195AF9BE26}" destId="{1CF78081-4833-439E-8530-63CACDD54549}" srcOrd="7" destOrd="0" presId="urn:microsoft.com/office/officeart/2005/8/layout/cycle2"/>
    <dgm:cxn modelId="{3F8EE320-8D01-4E34-82B6-1EE1C2AFEC63}" type="presParOf" srcId="{1CF78081-4833-439E-8530-63CACDD54549}" destId="{C8085369-4455-4B0A-9F52-8E277B7F678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5B1614-5F8E-45A3-985C-631F9E2BF1FF}" type="doc">
      <dgm:prSet loTypeId="urn:microsoft.com/office/officeart/2005/8/layout/cycle2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4AFC0D9-3CCC-4677-83CD-2703AF867CD5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1</a:t>
          </a:r>
          <a:endParaRPr lang="en-US"/>
        </a:p>
      </dgm:t>
    </dgm:pt>
    <dgm:pt modelId="{E2B714A5-2AD7-40C4-AD39-E86C3271D476}" type="parTrans" cxnId="{DD334414-8CA8-4E06-91B1-74D64A299FB4}">
      <dgm:prSet/>
      <dgm:spPr/>
      <dgm:t>
        <a:bodyPr/>
        <a:lstStyle/>
        <a:p>
          <a:endParaRPr lang="en-US"/>
        </a:p>
      </dgm:t>
    </dgm:pt>
    <dgm:pt modelId="{028D8531-8DC4-43DC-B8FF-A79B3FA38498}" type="sibTrans" cxnId="{DD334414-8CA8-4E06-91B1-74D64A299FB4}">
      <dgm:prSet/>
      <dgm:spPr/>
      <dgm:t>
        <a:bodyPr/>
        <a:lstStyle/>
        <a:p>
          <a:endParaRPr lang="en-US"/>
        </a:p>
      </dgm:t>
    </dgm:pt>
    <dgm:pt modelId="{C6870504-51B1-49B0-BF37-4B86AE4ECB4E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-1</a:t>
          </a:r>
          <a:endParaRPr lang="en-US"/>
        </a:p>
      </dgm:t>
    </dgm:pt>
    <dgm:pt modelId="{58442732-FB70-48A2-B82C-C880E9D880D2}" type="parTrans" cxnId="{006D240D-3FD7-4B28-8B5D-4BADB64A43C3}">
      <dgm:prSet/>
      <dgm:spPr/>
      <dgm:t>
        <a:bodyPr/>
        <a:lstStyle/>
        <a:p>
          <a:endParaRPr lang="en-US"/>
        </a:p>
      </dgm:t>
    </dgm:pt>
    <dgm:pt modelId="{BA942FC0-0B53-4D24-94E9-2C281C0878DC}" type="sibTrans" cxnId="{006D240D-3FD7-4B28-8B5D-4BADB64A43C3}">
      <dgm:prSet/>
      <dgm:spPr/>
      <dgm:t>
        <a:bodyPr/>
        <a:lstStyle/>
        <a:p>
          <a:endParaRPr lang="en-US"/>
        </a:p>
      </dgm:t>
    </dgm:pt>
    <dgm:pt modelId="{5827EA6C-AB5D-439B-B2BA-D61CCCBF71A3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-</a:t>
          </a:r>
          <a:r>
            <a:rPr lang="en-US" i="1">
              <a:latin typeface="Calibri Light" panose="020F0302020204030204"/>
            </a:rPr>
            <a:t>i</a:t>
          </a:r>
          <a:endParaRPr lang="en-US"/>
        </a:p>
      </dgm:t>
    </dgm:pt>
    <dgm:pt modelId="{47DFE051-8B5F-4BB1-96FB-AE641E8D2A5A}" type="parTrans" cxnId="{E3D3A759-845F-4BDD-85F8-28BBD9A4C6FD}">
      <dgm:prSet/>
      <dgm:spPr/>
      <dgm:t>
        <a:bodyPr/>
        <a:lstStyle/>
        <a:p>
          <a:endParaRPr lang="en-US"/>
        </a:p>
      </dgm:t>
    </dgm:pt>
    <dgm:pt modelId="{AC719CF8-5062-4E6B-A32F-7227D1F7C25B}" type="sibTrans" cxnId="{E3D3A759-845F-4BDD-85F8-28BBD9A4C6FD}">
      <dgm:prSet/>
      <dgm:spPr/>
      <dgm:t>
        <a:bodyPr/>
        <a:lstStyle/>
        <a:p>
          <a:endParaRPr lang="en-US"/>
        </a:p>
      </dgm:t>
    </dgm:pt>
    <dgm:pt modelId="{78BA90C8-4697-4218-99D2-C5147B013109}">
      <dgm:prSet phldr="0"/>
      <dgm:spPr/>
      <dgm:t>
        <a:bodyPr/>
        <a:lstStyle/>
        <a:p>
          <a:r>
            <a:rPr lang="en-US" i="1">
              <a:latin typeface="Calibri Light" panose="020F0302020204030204"/>
            </a:rPr>
            <a:t>i</a:t>
          </a:r>
        </a:p>
      </dgm:t>
    </dgm:pt>
    <dgm:pt modelId="{4D9AFA63-7209-44CF-B3BB-15F9A537D242}" type="parTrans" cxnId="{1E7F4493-67A4-4508-BD83-A4078DA8AFE3}">
      <dgm:prSet/>
      <dgm:spPr/>
    </dgm:pt>
    <dgm:pt modelId="{20474A3B-66BA-4043-9049-5C052A4B86F0}" type="sibTrans" cxnId="{1E7F4493-67A4-4508-BD83-A4078DA8AFE3}">
      <dgm:prSet/>
      <dgm:spPr/>
      <dgm:t>
        <a:bodyPr/>
        <a:lstStyle/>
        <a:p>
          <a:endParaRPr lang="en-US"/>
        </a:p>
      </dgm:t>
    </dgm:pt>
    <dgm:pt modelId="{3D31D42F-626F-419C-908B-1B195AF9BE26}" type="pres">
      <dgm:prSet presAssocID="{465B1614-5F8E-45A3-985C-631F9E2BF1FF}" presName="cycle" presStyleCnt="0">
        <dgm:presLayoutVars>
          <dgm:dir/>
          <dgm:resizeHandles val="exact"/>
        </dgm:presLayoutVars>
      </dgm:prSet>
      <dgm:spPr/>
    </dgm:pt>
    <dgm:pt modelId="{8BB5DE2E-C9C9-4EC1-AD81-71DD59278DA4}" type="pres">
      <dgm:prSet presAssocID="{94AFC0D9-3CCC-4677-83CD-2703AF867CD5}" presName="node" presStyleLbl="node1" presStyleIdx="0" presStyleCnt="4">
        <dgm:presLayoutVars>
          <dgm:bulletEnabled val="1"/>
        </dgm:presLayoutVars>
      </dgm:prSet>
      <dgm:spPr/>
    </dgm:pt>
    <dgm:pt modelId="{00AD135B-EEC4-4138-AD07-18F452D9440D}" type="pres">
      <dgm:prSet presAssocID="{028D8531-8DC4-43DC-B8FF-A79B3FA38498}" presName="sibTrans" presStyleLbl="sibTrans2D1" presStyleIdx="0" presStyleCnt="4"/>
      <dgm:spPr/>
    </dgm:pt>
    <dgm:pt modelId="{F775FE99-7DE4-4977-B285-A79E2D0BEEC2}" type="pres">
      <dgm:prSet presAssocID="{028D8531-8DC4-43DC-B8FF-A79B3FA38498}" presName="connectorText" presStyleLbl="sibTrans2D1" presStyleIdx="0" presStyleCnt="4"/>
      <dgm:spPr/>
    </dgm:pt>
    <dgm:pt modelId="{355CFB56-9069-4260-A3F1-2DCAB6E52EAA}" type="pres">
      <dgm:prSet presAssocID="{78BA90C8-4697-4218-99D2-C5147B013109}" presName="node" presStyleLbl="node1" presStyleIdx="1" presStyleCnt="4">
        <dgm:presLayoutVars>
          <dgm:bulletEnabled val="1"/>
        </dgm:presLayoutVars>
      </dgm:prSet>
      <dgm:spPr/>
    </dgm:pt>
    <dgm:pt modelId="{9EB2E47E-3825-47A9-B044-B9382FC05D57}" type="pres">
      <dgm:prSet presAssocID="{20474A3B-66BA-4043-9049-5C052A4B86F0}" presName="sibTrans" presStyleLbl="sibTrans2D1" presStyleIdx="1" presStyleCnt="4"/>
      <dgm:spPr/>
    </dgm:pt>
    <dgm:pt modelId="{244F9D73-21AD-4A78-A12C-00D7A8A00B36}" type="pres">
      <dgm:prSet presAssocID="{20474A3B-66BA-4043-9049-5C052A4B86F0}" presName="connectorText" presStyleLbl="sibTrans2D1" presStyleIdx="1" presStyleCnt="4"/>
      <dgm:spPr/>
    </dgm:pt>
    <dgm:pt modelId="{75C6C395-D282-4E27-A555-80B760FD32CA}" type="pres">
      <dgm:prSet presAssocID="{C6870504-51B1-49B0-BF37-4B86AE4ECB4E}" presName="node" presStyleLbl="node1" presStyleIdx="2" presStyleCnt="4">
        <dgm:presLayoutVars>
          <dgm:bulletEnabled val="1"/>
        </dgm:presLayoutVars>
      </dgm:prSet>
      <dgm:spPr/>
    </dgm:pt>
    <dgm:pt modelId="{8D6ED020-3374-40BF-9CEC-817AFB8D35B3}" type="pres">
      <dgm:prSet presAssocID="{BA942FC0-0B53-4D24-94E9-2C281C0878DC}" presName="sibTrans" presStyleLbl="sibTrans2D1" presStyleIdx="2" presStyleCnt="4"/>
      <dgm:spPr/>
    </dgm:pt>
    <dgm:pt modelId="{ECC7CBD7-1634-4502-8C5A-B72F06199BA0}" type="pres">
      <dgm:prSet presAssocID="{BA942FC0-0B53-4D24-94E9-2C281C0878DC}" presName="connectorText" presStyleLbl="sibTrans2D1" presStyleIdx="2" presStyleCnt="4"/>
      <dgm:spPr/>
    </dgm:pt>
    <dgm:pt modelId="{B48FD1C4-DD7E-4E85-A99E-C689AD541E09}" type="pres">
      <dgm:prSet presAssocID="{5827EA6C-AB5D-439B-B2BA-D61CCCBF71A3}" presName="node" presStyleLbl="node1" presStyleIdx="3" presStyleCnt="4">
        <dgm:presLayoutVars>
          <dgm:bulletEnabled val="1"/>
        </dgm:presLayoutVars>
      </dgm:prSet>
      <dgm:spPr/>
    </dgm:pt>
    <dgm:pt modelId="{1CF78081-4833-439E-8530-63CACDD54549}" type="pres">
      <dgm:prSet presAssocID="{AC719CF8-5062-4E6B-A32F-7227D1F7C25B}" presName="sibTrans" presStyleLbl="sibTrans2D1" presStyleIdx="3" presStyleCnt="4"/>
      <dgm:spPr/>
    </dgm:pt>
    <dgm:pt modelId="{C8085369-4455-4B0A-9F52-8E277B7F6787}" type="pres">
      <dgm:prSet presAssocID="{AC719CF8-5062-4E6B-A32F-7227D1F7C25B}" presName="connectorText" presStyleLbl="sibTrans2D1" presStyleIdx="3" presStyleCnt="4"/>
      <dgm:spPr/>
    </dgm:pt>
  </dgm:ptLst>
  <dgm:cxnLst>
    <dgm:cxn modelId="{D8CEE608-91F3-4832-BFF5-76713E3D3BBD}" type="presOf" srcId="{BA942FC0-0B53-4D24-94E9-2C281C0878DC}" destId="{ECC7CBD7-1634-4502-8C5A-B72F06199BA0}" srcOrd="1" destOrd="0" presId="urn:microsoft.com/office/officeart/2005/8/layout/cycle2"/>
    <dgm:cxn modelId="{B6604F0B-6A8D-464F-A4CE-E0C69790D610}" type="presOf" srcId="{20474A3B-66BA-4043-9049-5C052A4B86F0}" destId="{9EB2E47E-3825-47A9-B044-B9382FC05D57}" srcOrd="0" destOrd="0" presId="urn:microsoft.com/office/officeart/2005/8/layout/cycle2"/>
    <dgm:cxn modelId="{006D240D-3FD7-4B28-8B5D-4BADB64A43C3}" srcId="{465B1614-5F8E-45A3-985C-631F9E2BF1FF}" destId="{C6870504-51B1-49B0-BF37-4B86AE4ECB4E}" srcOrd="2" destOrd="0" parTransId="{58442732-FB70-48A2-B82C-C880E9D880D2}" sibTransId="{BA942FC0-0B53-4D24-94E9-2C281C0878DC}"/>
    <dgm:cxn modelId="{DD334414-8CA8-4E06-91B1-74D64A299FB4}" srcId="{465B1614-5F8E-45A3-985C-631F9E2BF1FF}" destId="{94AFC0D9-3CCC-4677-83CD-2703AF867CD5}" srcOrd="0" destOrd="0" parTransId="{E2B714A5-2AD7-40C4-AD39-E86C3271D476}" sibTransId="{028D8531-8DC4-43DC-B8FF-A79B3FA38498}"/>
    <dgm:cxn modelId="{B1037017-99B0-47DE-A118-608E1E6DA255}" type="presOf" srcId="{465B1614-5F8E-45A3-985C-631F9E2BF1FF}" destId="{3D31D42F-626F-419C-908B-1B195AF9BE26}" srcOrd="0" destOrd="0" presId="urn:microsoft.com/office/officeart/2005/8/layout/cycle2"/>
    <dgm:cxn modelId="{B89CE33C-5685-4064-9E7C-7B43EBF31AB3}" type="presOf" srcId="{20474A3B-66BA-4043-9049-5C052A4B86F0}" destId="{244F9D73-21AD-4A78-A12C-00D7A8A00B36}" srcOrd="1" destOrd="0" presId="urn:microsoft.com/office/officeart/2005/8/layout/cycle2"/>
    <dgm:cxn modelId="{39AD906A-03C2-4E1E-ADBA-B7E06B666E5A}" type="presOf" srcId="{BA942FC0-0B53-4D24-94E9-2C281C0878DC}" destId="{8D6ED020-3374-40BF-9CEC-817AFB8D35B3}" srcOrd="0" destOrd="0" presId="urn:microsoft.com/office/officeart/2005/8/layout/cycle2"/>
    <dgm:cxn modelId="{AEBFA357-C1F7-47B8-9535-FB94E965250D}" type="presOf" srcId="{78BA90C8-4697-4218-99D2-C5147B013109}" destId="{355CFB56-9069-4260-A3F1-2DCAB6E52EAA}" srcOrd="0" destOrd="0" presId="urn:microsoft.com/office/officeart/2005/8/layout/cycle2"/>
    <dgm:cxn modelId="{E3D3A759-845F-4BDD-85F8-28BBD9A4C6FD}" srcId="{465B1614-5F8E-45A3-985C-631F9E2BF1FF}" destId="{5827EA6C-AB5D-439B-B2BA-D61CCCBF71A3}" srcOrd="3" destOrd="0" parTransId="{47DFE051-8B5F-4BB1-96FB-AE641E8D2A5A}" sibTransId="{AC719CF8-5062-4E6B-A32F-7227D1F7C25B}"/>
    <dgm:cxn modelId="{B61BB27A-2629-4D38-AFA2-F3C2167B2E0E}" type="presOf" srcId="{5827EA6C-AB5D-439B-B2BA-D61CCCBF71A3}" destId="{B48FD1C4-DD7E-4E85-A99E-C689AD541E09}" srcOrd="0" destOrd="0" presId="urn:microsoft.com/office/officeart/2005/8/layout/cycle2"/>
    <dgm:cxn modelId="{37BD2883-3796-4F97-B4E0-51BE42BC984D}" type="presOf" srcId="{AC719CF8-5062-4E6B-A32F-7227D1F7C25B}" destId="{C8085369-4455-4B0A-9F52-8E277B7F6787}" srcOrd="1" destOrd="0" presId="urn:microsoft.com/office/officeart/2005/8/layout/cycle2"/>
    <dgm:cxn modelId="{1E7F4493-67A4-4508-BD83-A4078DA8AFE3}" srcId="{465B1614-5F8E-45A3-985C-631F9E2BF1FF}" destId="{78BA90C8-4697-4218-99D2-C5147B013109}" srcOrd="1" destOrd="0" parTransId="{4D9AFA63-7209-44CF-B3BB-15F9A537D242}" sibTransId="{20474A3B-66BA-4043-9049-5C052A4B86F0}"/>
    <dgm:cxn modelId="{33F671CA-22AA-4107-8A17-89F77E92718A}" type="presOf" srcId="{028D8531-8DC4-43DC-B8FF-A79B3FA38498}" destId="{00AD135B-EEC4-4138-AD07-18F452D9440D}" srcOrd="0" destOrd="0" presId="urn:microsoft.com/office/officeart/2005/8/layout/cycle2"/>
    <dgm:cxn modelId="{304B61D4-38BB-48B5-8CB4-1BEA5CB02279}" type="presOf" srcId="{028D8531-8DC4-43DC-B8FF-A79B3FA38498}" destId="{F775FE99-7DE4-4977-B285-A79E2D0BEEC2}" srcOrd="1" destOrd="0" presId="urn:microsoft.com/office/officeart/2005/8/layout/cycle2"/>
    <dgm:cxn modelId="{2ADB78F8-BF40-4EBE-AA9A-D0CEE2B7EB97}" type="presOf" srcId="{C6870504-51B1-49B0-BF37-4B86AE4ECB4E}" destId="{75C6C395-D282-4E27-A555-80B760FD32CA}" srcOrd="0" destOrd="0" presId="urn:microsoft.com/office/officeart/2005/8/layout/cycle2"/>
    <dgm:cxn modelId="{CEBF81FB-07D7-4829-9E04-B2A50363E9B8}" type="presOf" srcId="{AC719CF8-5062-4E6B-A32F-7227D1F7C25B}" destId="{1CF78081-4833-439E-8530-63CACDD54549}" srcOrd="0" destOrd="0" presId="urn:microsoft.com/office/officeart/2005/8/layout/cycle2"/>
    <dgm:cxn modelId="{EB97A2FD-24E4-4749-83B6-78ED962670EB}" type="presOf" srcId="{94AFC0D9-3CCC-4677-83CD-2703AF867CD5}" destId="{8BB5DE2E-C9C9-4EC1-AD81-71DD59278DA4}" srcOrd="0" destOrd="0" presId="urn:microsoft.com/office/officeart/2005/8/layout/cycle2"/>
    <dgm:cxn modelId="{350889F7-E584-40ED-A3D1-53D888573A98}" type="presParOf" srcId="{3D31D42F-626F-419C-908B-1B195AF9BE26}" destId="{8BB5DE2E-C9C9-4EC1-AD81-71DD59278DA4}" srcOrd="0" destOrd="0" presId="urn:microsoft.com/office/officeart/2005/8/layout/cycle2"/>
    <dgm:cxn modelId="{081D457B-8516-4220-B180-C145756B432A}" type="presParOf" srcId="{3D31D42F-626F-419C-908B-1B195AF9BE26}" destId="{00AD135B-EEC4-4138-AD07-18F452D9440D}" srcOrd="1" destOrd="0" presId="urn:microsoft.com/office/officeart/2005/8/layout/cycle2"/>
    <dgm:cxn modelId="{33EB8DE4-67EB-4AD4-BC40-3656B4AF55A8}" type="presParOf" srcId="{00AD135B-EEC4-4138-AD07-18F452D9440D}" destId="{F775FE99-7DE4-4977-B285-A79E2D0BEEC2}" srcOrd="0" destOrd="0" presId="urn:microsoft.com/office/officeart/2005/8/layout/cycle2"/>
    <dgm:cxn modelId="{863CA9AA-659A-4877-B1AF-432253C057F3}" type="presParOf" srcId="{3D31D42F-626F-419C-908B-1B195AF9BE26}" destId="{355CFB56-9069-4260-A3F1-2DCAB6E52EAA}" srcOrd="2" destOrd="0" presId="urn:microsoft.com/office/officeart/2005/8/layout/cycle2"/>
    <dgm:cxn modelId="{31AAA22F-4DC0-4FB2-9FAB-47FC3EB50623}" type="presParOf" srcId="{3D31D42F-626F-419C-908B-1B195AF9BE26}" destId="{9EB2E47E-3825-47A9-B044-B9382FC05D57}" srcOrd="3" destOrd="0" presId="urn:microsoft.com/office/officeart/2005/8/layout/cycle2"/>
    <dgm:cxn modelId="{46629D62-9E0B-4B84-87D5-67EF0DC86D04}" type="presParOf" srcId="{9EB2E47E-3825-47A9-B044-B9382FC05D57}" destId="{244F9D73-21AD-4A78-A12C-00D7A8A00B36}" srcOrd="0" destOrd="0" presId="urn:microsoft.com/office/officeart/2005/8/layout/cycle2"/>
    <dgm:cxn modelId="{AABB343F-AEBF-41C1-8F25-120CD8B003F4}" type="presParOf" srcId="{3D31D42F-626F-419C-908B-1B195AF9BE26}" destId="{75C6C395-D282-4E27-A555-80B760FD32CA}" srcOrd="4" destOrd="0" presId="urn:microsoft.com/office/officeart/2005/8/layout/cycle2"/>
    <dgm:cxn modelId="{D560DBDF-249D-45DF-BB1F-8B2DBC0984FA}" type="presParOf" srcId="{3D31D42F-626F-419C-908B-1B195AF9BE26}" destId="{8D6ED020-3374-40BF-9CEC-817AFB8D35B3}" srcOrd="5" destOrd="0" presId="urn:microsoft.com/office/officeart/2005/8/layout/cycle2"/>
    <dgm:cxn modelId="{0F9C41E5-4A67-437B-80EB-1E45555E18BA}" type="presParOf" srcId="{8D6ED020-3374-40BF-9CEC-817AFB8D35B3}" destId="{ECC7CBD7-1634-4502-8C5A-B72F06199BA0}" srcOrd="0" destOrd="0" presId="urn:microsoft.com/office/officeart/2005/8/layout/cycle2"/>
    <dgm:cxn modelId="{4AE4D24A-1B53-439C-BA86-51C4DFE70942}" type="presParOf" srcId="{3D31D42F-626F-419C-908B-1B195AF9BE26}" destId="{B48FD1C4-DD7E-4E85-A99E-C689AD541E09}" srcOrd="6" destOrd="0" presId="urn:microsoft.com/office/officeart/2005/8/layout/cycle2"/>
    <dgm:cxn modelId="{7C9B5944-79ED-47D1-9054-0DA40BF6D459}" type="presParOf" srcId="{3D31D42F-626F-419C-908B-1B195AF9BE26}" destId="{1CF78081-4833-439E-8530-63CACDD54549}" srcOrd="7" destOrd="0" presId="urn:microsoft.com/office/officeart/2005/8/layout/cycle2"/>
    <dgm:cxn modelId="{3F8EE320-8D01-4E34-82B6-1EE1C2AFEC63}" type="presParOf" srcId="{1CF78081-4833-439E-8530-63CACDD54549}" destId="{C8085369-4455-4B0A-9F52-8E277B7F678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3CB9AA-84E8-466A-95D4-48FED122B3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4C9E58-1F41-41BD-A993-D55FCFC8D0B6}">
      <dgm:prSet/>
      <dgm:spPr/>
      <dgm:t>
        <a:bodyPr/>
        <a:lstStyle/>
        <a:p>
          <a:r>
            <a:rPr lang="en-US"/>
            <a:t>Optimizing the sum of pairs score for multiple alignment</a:t>
          </a:r>
        </a:p>
      </dgm:t>
    </dgm:pt>
    <dgm:pt modelId="{28ED81DE-7451-4884-A17C-BFAAB6B26DB9}" type="parTrans" cxnId="{9F9C2D77-5EFF-4160-B733-2665BF84CE19}">
      <dgm:prSet/>
      <dgm:spPr/>
      <dgm:t>
        <a:bodyPr/>
        <a:lstStyle/>
        <a:p>
          <a:endParaRPr lang="en-US"/>
        </a:p>
      </dgm:t>
    </dgm:pt>
    <dgm:pt modelId="{B2EDC11E-0B79-4B99-89EC-B4AB985F13F8}" type="sibTrans" cxnId="{9F9C2D77-5EFF-4160-B733-2665BF84CE19}">
      <dgm:prSet/>
      <dgm:spPr/>
      <dgm:t>
        <a:bodyPr/>
        <a:lstStyle/>
        <a:p>
          <a:endParaRPr lang="en-US"/>
        </a:p>
      </dgm:t>
    </dgm:pt>
    <dgm:pt modelId="{76118E3A-6127-401B-B101-19273B5F12B1}">
      <dgm:prSet/>
      <dgm:spPr/>
      <dgm:t>
        <a:bodyPr/>
        <a:lstStyle/>
        <a:p>
          <a:r>
            <a:rPr lang="en-US"/>
            <a:t>Progressive Method</a:t>
          </a:r>
        </a:p>
      </dgm:t>
    </dgm:pt>
    <dgm:pt modelId="{DB28B01B-6A7D-423D-A88E-FBBFEEED697F}" type="parTrans" cxnId="{E24569E4-6668-4025-A694-DAD2AAEFC06A}">
      <dgm:prSet/>
      <dgm:spPr/>
      <dgm:t>
        <a:bodyPr/>
        <a:lstStyle/>
        <a:p>
          <a:endParaRPr lang="en-US"/>
        </a:p>
      </dgm:t>
    </dgm:pt>
    <dgm:pt modelId="{A0331282-25A4-4A6F-BA41-FB2FDCE96DE9}" type="sibTrans" cxnId="{E24569E4-6668-4025-A694-DAD2AAEFC06A}">
      <dgm:prSet/>
      <dgm:spPr/>
      <dgm:t>
        <a:bodyPr/>
        <a:lstStyle/>
        <a:p>
          <a:endParaRPr lang="en-US"/>
        </a:p>
      </dgm:t>
    </dgm:pt>
    <dgm:pt modelId="{A77462E3-9670-45CD-947A-5C46695236F3}" type="pres">
      <dgm:prSet presAssocID="{493CB9AA-84E8-466A-95D4-48FED122B317}" presName="linear" presStyleCnt="0">
        <dgm:presLayoutVars>
          <dgm:animLvl val="lvl"/>
          <dgm:resizeHandles val="exact"/>
        </dgm:presLayoutVars>
      </dgm:prSet>
      <dgm:spPr/>
    </dgm:pt>
    <dgm:pt modelId="{D325D14F-2481-4A27-BA80-02D201A922DC}" type="pres">
      <dgm:prSet presAssocID="{BD4C9E58-1F41-41BD-A993-D55FCFC8D0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A5E5B70-E553-4DE2-A625-61E664456E62}" type="pres">
      <dgm:prSet presAssocID="{B2EDC11E-0B79-4B99-89EC-B4AB985F13F8}" presName="spacer" presStyleCnt="0"/>
      <dgm:spPr/>
    </dgm:pt>
    <dgm:pt modelId="{E483C7C3-AC4E-4219-99FE-67B85EDB3FD6}" type="pres">
      <dgm:prSet presAssocID="{76118E3A-6127-401B-B101-19273B5F12B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889E74E-67ED-46BA-837E-0C32E8FDDA9C}" type="presOf" srcId="{493CB9AA-84E8-466A-95D4-48FED122B317}" destId="{A77462E3-9670-45CD-947A-5C46695236F3}" srcOrd="0" destOrd="0" presId="urn:microsoft.com/office/officeart/2005/8/layout/vList2"/>
    <dgm:cxn modelId="{9F9C2D77-5EFF-4160-B733-2665BF84CE19}" srcId="{493CB9AA-84E8-466A-95D4-48FED122B317}" destId="{BD4C9E58-1F41-41BD-A993-D55FCFC8D0B6}" srcOrd="0" destOrd="0" parTransId="{28ED81DE-7451-4884-A17C-BFAAB6B26DB9}" sibTransId="{B2EDC11E-0B79-4B99-89EC-B4AB985F13F8}"/>
    <dgm:cxn modelId="{947DB498-510C-4135-9813-13E2998B3C7F}" type="presOf" srcId="{BD4C9E58-1F41-41BD-A993-D55FCFC8D0B6}" destId="{D325D14F-2481-4A27-BA80-02D201A922DC}" srcOrd="0" destOrd="0" presId="urn:microsoft.com/office/officeart/2005/8/layout/vList2"/>
    <dgm:cxn modelId="{82C6D1AE-7772-4F9C-983D-B94A053F04F3}" type="presOf" srcId="{76118E3A-6127-401B-B101-19273B5F12B1}" destId="{E483C7C3-AC4E-4219-99FE-67B85EDB3FD6}" srcOrd="0" destOrd="0" presId="urn:microsoft.com/office/officeart/2005/8/layout/vList2"/>
    <dgm:cxn modelId="{E24569E4-6668-4025-A694-DAD2AAEFC06A}" srcId="{493CB9AA-84E8-466A-95D4-48FED122B317}" destId="{76118E3A-6127-401B-B101-19273B5F12B1}" srcOrd="1" destOrd="0" parTransId="{DB28B01B-6A7D-423D-A88E-FBBFEEED697F}" sibTransId="{A0331282-25A4-4A6F-BA41-FB2FDCE96DE9}"/>
    <dgm:cxn modelId="{2C03C696-7434-44A7-9135-DFAF71DC38EA}" type="presParOf" srcId="{A77462E3-9670-45CD-947A-5C46695236F3}" destId="{D325D14F-2481-4A27-BA80-02D201A922DC}" srcOrd="0" destOrd="0" presId="urn:microsoft.com/office/officeart/2005/8/layout/vList2"/>
    <dgm:cxn modelId="{D748EB06-ABDC-4818-9A31-35EAE65E0D32}" type="presParOf" srcId="{A77462E3-9670-45CD-947A-5C46695236F3}" destId="{9A5E5B70-E553-4DE2-A625-61E664456E62}" srcOrd="1" destOrd="0" presId="urn:microsoft.com/office/officeart/2005/8/layout/vList2"/>
    <dgm:cxn modelId="{CC995236-7818-45BA-A64B-52693BB22B21}" type="presParOf" srcId="{A77462E3-9670-45CD-947A-5C46695236F3}" destId="{E483C7C3-AC4E-4219-99FE-67B85EDB3F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E58B6E-E207-4AA0-B8FE-FF8BBF9778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D12CDB-3C32-40D8-B770-05B9E32A5435}">
      <dgm:prSet/>
      <dgm:spPr/>
      <dgm:t>
        <a:bodyPr/>
        <a:lstStyle/>
        <a:p>
          <a:r>
            <a:rPr lang="en-US"/>
            <a:t>Kmer distance is computed for each pair of input sequences which gives a distance matrix</a:t>
          </a:r>
        </a:p>
      </dgm:t>
    </dgm:pt>
    <dgm:pt modelId="{ACDE06A2-AAAD-407C-BAE2-5E4A3C771BA4}" type="parTrans" cxnId="{B37901F6-335B-446A-B974-BC1278C5CAC8}">
      <dgm:prSet/>
      <dgm:spPr/>
      <dgm:t>
        <a:bodyPr/>
        <a:lstStyle/>
        <a:p>
          <a:endParaRPr lang="en-US"/>
        </a:p>
      </dgm:t>
    </dgm:pt>
    <dgm:pt modelId="{D19A5CBB-11B2-403E-B279-BE452E3C95D5}" type="sibTrans" cxnId="{B37901F6-335B-446A-B974-BC1278C5CAC8}">
      <dgm:prSet/>
      <dgm:spPr/>
      <dgm:t>
        <a:bodyPr/>
        <a:lstStyle/>
        <a:p>
          <a:endParaRPr lang="en-US"/>
        </a:p>
      </dgm:t>
    </dgm:pt>
    <dgm:pt modelId="{953AF7AA-0140-4173-B65C-8B8D746197BB}">
      <dgm:prSet/>
      <dgm:spPr/>
      <dgm:t>
        <a:bodyPr/>
        <a:lstStyle/>
        <a:p>
          <a:r>
            <a:rPr lang="en-US"/>
            <a:t>Is a contiguous subsequence of length k</a:t>
          </a:r>
        </a:p>
      </dgm:t>
    </dgm:pt>
    <dgm:pt modelId="{FA5F66EB-D3A4-49B4-ABAE-9A7F7D1247B0}" type="parTrans" cxnId="{85E346C4-EB79-4D7C-8A71-B7BE7EF502E4}">
      <dgm:prSet/>
      <dgm:spPr/>
      <dgm:t>
        <a:bodyPr/>
        <a:lstStyle/>
        <a:p>
          <a:endParaRPr lang="en-US"/>
        </a:p>
      </dgm:t>
    </dgm:pt>
    <dgm:pt modelId="{7DB0CD61-9B3E-4500-B38C-45B645F230CF}" type="sibTrans" cxnId="{85E346C4-EB79-4D7C-8A71-B7BE7EF502E4}">
      <dgm:prSet/>
      <dgm:spPr/>
      <dgm:t>
        <a:bodyPr/>
        <a:lstStyle/>
        <a:p>
          <a:endParaRPr lang="en-US"/>
        </a:p>
      </dgm:t>
    </dgm:pt>
    <dgm:pt modelId="{31A4FAC3-A315-434D-808B-5B0FC8A09589}">
      <dgm:prSet/>
      <dgm:spPr/>
      <dgm:t>
        <a:bodyPr/>
        <a:lstStyle/>
        <a:p>
          <a:r>
            <a:rPr lang="en-US"/>
            <a:t>UPGMA is used to cluster the distance matrix to produce a binary tree</a:t>
          </a:r>
        </a:p>
      </dgm:t>
    </dgm:pt>
    <dgm:pt modelId="{C4C7A05C-DA43-4F21-B5E0-0D87FC8088B1}" type="parTrans" cxnId="{0696EF0A-CADF-4476-888E-B09DC2398D69}">
      <dgm:prSet/>
      <dgm:spPr/>
      <dgm:t>
        <a:bodyPr/>
        <a:lstStyle/>
        <a:p>
          <a:endParaRPr lang="en-US"/>
        </a:p>
      </dgm:t>
    </dgm:pt>
    <dgm:pt modelId="{70270118-8CB6-48C1-A23D-CD03D8481514}" type="sibTrans" cxnId="{0696EF0A-CADF-4476-888E-B09DC2398D69}">
      <dgm:prSet/>
      <dgm:spPr/>
      <dgm:t>
        <a:bodyPr/>
        <a:lstStyle/>
        <a:p>
          <a:endParaRPr lang="en-US"/>
        </a:p>
      </dgm:t>
    </dgm:pt>
    <dgm:pt modelId="{428770B8-3E22-4DE5-B64F-835C008899F3}">
      <dgm:prSet/>
      <dgm:spPr/>
      <dgm:t>
        <a:bodyPr/>
        <a:lstStyle/>
        <a:p>
          <a:r>
            <a:rPr lang="en-US"/>
            <a:t>Progressive alignment is constructed</a:t>
          </a:r>
        </a:p>
      </dgm:t>
    </dgm:pt>
    <dgm:pt modelId="{6C98651C-4B28-4EEF-8FCD-4CA726644E2D}" type="parTrans" cxnId="{D99CBAAB-EBE5-4591-98B0-E8CF5B8C7EFE}">
      <dgm:prSet/>
      <dgm:spPr/>
      <dgm:t>
        <a:bodyPr/>
        <a:lstStyle/>
        <a:p>
          <a:endParaRPr lang="en-US"/>
        </a:p>
      </dgm:t>
    </dgm:pt>
    <dgm:pt modelId="{51B6CCF8-BB41-4414-A4E5-8E198FCB76F3}" type="sibTrans" cxnId="{D99CBAAB-EBE5-4591-98B0-E8CF5B8C7EFE}">
      <dgm:prSet/>
      <dgm:spPr/>
      <dgm:t>
        <a:bodyPr/>
        <a:lstStyle/>
        <a:p>
          <a:endParaRPr lang="en-US"/>
        </a:p>
      </dgm:t>
    </dgm:pt>
    <dgm:pt modelId="{F24679FC-F61B-414B-A8F4-8BDB732CC4DB}">
      <dgm:prSet/>
      <dgm:spPr/>
      <dgm:t>
        <a:bodyPr/>
        <a:lstStyle/>
        <a:p>
          <a:r>
            <a:rPr lang="en-US"/>
            <a:t>At each leaf a profile is constructed from an input sequence</a:t>
          </a:r>
        </a:p>
      </dgm:t>
    </dgm:pt>
    <dgm:pt modelId="{02A53306-AF80-47D4-9A63-041B33C63D43}" type="parTrans" cxnId="{FB391304-13F5-4F70-BF4E-8E615EB7C38F}">
      <dgm:prSet/>
      <dgm:spPr/>
      <dgm:t>
        <a:bodyPr/>
        <a:lstStyle/>
        <a:p>
          <a:endParaRPr lang="en-US"/>
        </a:p>
      </dgm:t>
    </dgm:pt>
    <dgm:pt modelId="{20F716A1-D8B7-45CD-9A3C-9C72EE979ABC}" type="sibTrans" cxnId="{FB391304-13F5-4F70-BF4E-8E615EB7C38F}">
      <dgm:prSet/>
      <dgm:spPr/>
      <dgm:t>
        <a:bodyPr/>
        <a:lstStyle/>
        <a:p>
          <a:endParaRPr lang="en-US"/>
        </a:p>
      </dgm:t>
    </dgm:pt>
    <dgm:pt modelId="{B5B2A302-0742-4441-A260-7B8BAD54E2C2}">
      <dgm:prSet/>
      <dgm:spPr/>
      <dgm:t>
        <a:bodyPr/>
        <a:lstStyle/>
        <a:p>
          <a:r>
            <a:rPr lang="en-US"/>
            <a:t>At each internal node, a pairwise alignment is contructed of the two child profiles for that internal node</a:t>
          </a:r>
        </a:p>
      </dgm:t>
    </dgm:pt>
    <dgm:pt modelId="{215EE432-E28A-47A5-A7BA-8C8B139C0344}" type="parTrans" cxnId="{79154F8D-A285-434B-87AD-88E25448ECE0}">
      <dgm:prSet/>
      <dgm:spPr/>
      <dgm:t>
        <a:bodyPr/>
        <a:lstStyle/>
        <a:p>
          <a:endParaRPr lang="en-US"/>
        </a:p>
      </dgm:t>
    </dgm:pt>
    <dgm:pt modelId="{443276F2-5ACF-4556-955B-A9FA609B644A}" type="sibTrans" cxnId="{79154F8D-A285-434B-87AD-88E25448ECE0}">
      <dgm:prSet/>
      <dgm:spPr/>
      <dgm:t>
        <a:bodyPr/>
        <a:lstStyle/>
        <a:p>
          <a:endParaRPr lang="en-US"/>
        </a:p>
      </dgm:t>
    </dgm:pt>
    <dgm:pt modelId="{E17C0E4A-9F96-4DA6-8DBE-A96A6DBB974B}" type="pres">
      <dgm:prSet presAssocID="{03E58B6E-E207-4AA0-B8FE-FF8BBF977899}" presName="linear" presStyleCnt="0">
        <dgm:presLayoutVars>
          <dgm:animLvl val="lvl"/>
          <dgm:resizeHandles val="exact"/>
        </dgm:presLayoutVars>
      </dgm:prSet>
      <dgm:spPr/>
    </dgm:pt>
    <dgm:pt modelId="{FBCA5001-6FDD-497A-AEEE-B28EEB3EE523}" type="pres">
      <dgm:prSet presAssocID="{2CD12CDB-3C32-40D8-B770-05B9E32A54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CD2593-479C-4DFD-AE4F-9D94672A1F3C}" type="pres">
      <dgm:prSet presAssocID="{2CD12CDB-3C32-40D8-B770-05B9E32A5435}" presName="childText" presStyleLbl="revTx" presStyleIdx="0" presStyleCnt="2">
        <dgm:presLayoutVars>
          <dgm:bulletEnabled val="1"/>
        </dgm:presLayoutVars>
      </dgm:prSet>
      <dgm:spPr/>
    </dgm:pt>
    <dgm:pt modelId="{0EA46834-407A-4FA9-9BD6-100D4BDDC43A}" type="pres">
      <dgm:prSet presAssocID="{31A4FAC3-A315-434D-808B-5B0FC8A09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82EC502-9BF1-4821-A7CC-9F1DB87EAF53}" type="pres">
      <dgm:prSet presAssocID="{70270118-8CB6-48C1-A23D-CD03D8481514}" presName="spacer" presStyleCnt="0"/>
      <dgm:spPr/>
    </dgm:pt>
    <dgm:pt modelId="{CEE776BD-E789-4A38-8E48-C6B5CD04500E}" type="pres">
      <dgm:prSet presAssocID="{428770B8-3E22-4DE5-B64F-835C008899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A0E1A29-0B76-488B-BEB5-B5A3C3868FCA}" type="pres">
      <dgm:prSet presAssocID="{428770B8-3E22-4DE5-B64F-835C008899F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B391304-13F5-4F70-BF4E-8E615EB7C38F}" srcId="{428770B8-3E22-4DE5-B64F-835C008899F3}" destId="{F24679FC-F61B-414B-A8F4-8BDB732CC4DB}" srcOrd="0" destOrd="0" parTransId="{02A53306-AF80-47D4-9A63-041B33C63D43}" sibTransId="{20F716A1-D8B7-45CD-9A3C-9C72EE979ABC}"/>
    <dgm:cxn modelId="{0696EF0A-CADF-4476-888E-B09DC2398D69}" srcId="{03E58B6E-E207-4AA0-B8FE-FF8BBF977899}" destId="{31A4FAC3-A315-434D-808B-5B0FC8A09589}" srcOrd="1" destOrd="0" parTransId="{C4C7A05C-DA43-4F21-B5E0-0D87FC8088B1}" sibTransId="{70270118-8CB6-48C1-A23D-CD03D8481514}"/>
    <dgm:cxn modelId="{74E5FA22-E84E-4CBF-8433-DA8A3CDBE1E9}" type="presOf" srcId="{03E58B6E-E207-4AA0-B8FE-FF8BBF977899}" destId="{E17C0E4A-9F96-4DA6-8DBE-A96A6DBB974B}" srcOrd="0" destOrd="0" presId="urn:microsoft.com/office/officeart/2005/8/layout/vList2"/>
    <dgm:cxn modelId="{9DCBC330-7DCB-448B-9965-54E3C2F66922}" type="presOf" srcId="{2CD12CDB-3C32-40D8-B770-05B9E32A5435}" destId="{FBCA5001-6FDD-497A-AEEE-B28EEB3EE523}" srcOrd="0" destOrd="0" presId="urn:microsoft.com/office/officeart/2005/8/layout/vList2"/>
    <dgm:cxn modelId="{63469E32-9928-453B-AD0A-5F7EA6C364D5}" type="presOf" srcId="{F24679FC-F61B-414B-A8F4-8BDB732CC4DB}" destId="{4A0E1A29-0B76-488B-BEB5-B5A3C3868FCA}" srcOrd="0" destOrd="0" presId="urn:microsoft.com/office/officeart/2005/8/layout/vList2"/>
    <dgm:cxn modelId="{A81A0A3B-AD40-4F02-9831-506061432487}" type="presOf" srcId="{953AF7AA-0140-4173-B65C-8B8D746197BB}" destId="{6CCD2593-479C-4DFD-AE4F-9D94672A1F3C}" srcOrd="0" destOrd="0" presId="urn:microsoft.com/office/officeart/2005/8/layout/vList2"/>
    <dgm:cxn modelId="{688BDC5C-0CEF-4245-BE71-07A5CBC5F4B5}" type="presOf" srcId="{31A4FAC3-A315-434D-808B-5B0FC8A09589}" destId="{0EA46834-407A-4FA9-9BD6-100D4BDDC43A}" srcOrd="0" destOrd="0" presId="urn:microsoft.com/office/officeart/2005/8/layout/vList2"/>
    <dgm:cxn modelId="{87B86C6B-DBF1-4266-9BFF-7107FC328C02}" type="presOf" srcId="{B5B2A302-0742-4441-A260-7B8BAD54E2C2}" destId="{4A0E1A29-0B76-488B-BEB5-B5A3C3868FCA}" srcOrd="0" destOrd="1" presId="urn:microsoft.com/office/officeart/2005/8/layout/vList2"/>
    <dgm:cxn modelId="{79154F8D-A285-434B-87AD-88E25448ECE0}" srcId="{428770B8-3E22-4DE5-B64F-835C008899F3}" destId="{B5B2A302-0742-4441-A260-7B8BAD54E2C2}" srcOrd="1" destOrd="0" parTransId="{215EE432-E28A-47A5-A7BA-8C8B139C0344}" sibTransId="{443276F2-5ACF-4556-955B-A9FA609B644A}"/>
    <dgm:cxn modelId="{D99CBAAB-EBE5-4591-98B0-E8CF5B8C7EFE}" srcId="{03E58B6E-E207-4AA0-B8FE-FF8BBF977899}" destId="{428770B8-3E22-4DE5-B64F-835C008899F3}" srcOrd="2" destOrd="0" parTransId="{6C98651C-4B28-4EEF-8FCD-4CA726644E2D}" sibTransId="{51B6CCF8-BB41-4414-A4E5-8E198FCB76F3}"/>
    <dgm:cxn modelId="{85E346C4-EB79-4D7C-8A71-B7BE7EF502E4}" srcId="{2CD12CDB-3C32-40D8-B770-05B9E32A5435}" destId="{953AF7AA-0140-4173-B65C-8B8D746197BB}" srcOrd="0" destOrd="0" parTransId="{FA5F66EB-D3A4-49B4-ABAE-9A7F7D1247B0}" sibTransId="{7DB0CD61-9B3E-4500-B38C-45B645F230CF}"/>
    <dgm:cxn modelId="{B37901F6-335B-446A-B974-BC1278C5CAC8}" srcId="{03E58B6E-E207-4AA0-B8FE-FF8BBF977899}" destId="{2CD12CDB-3C32-40D8-B770-05B9E32A5435}" srcOrd="0" destOrd="0" parTransId="{ACDE06A2-AAAD-407C-BAE2-5E4A3C771BA4}" sibTransId="{D19A5CBB-11B2-403E-B279-BE452E3C95D5}"/>
    <dgm:cxn modelId="{8764D9FC-84FD-49CF-9A02-577B1828C267}" type="presOf" srcId="{428770B8-3E22-4DE5-B64F-835C008899F3}" destId="{CEE776BD-E789-4A38-8E48-C6B5CD04500E}" srcOrd="0" destOrd="0" presId="urn:microsoft.com/office/officeart/2005/8/layout/vList2"/>
    <dgm:cxn modelId="{79EFDC49-A31E-4910-8353-4AFAF7B09BBE}" type="presParOf" srcId="{E17C0E4A-9F96-4DA6-8DBE-A96A6DBB974B}" destId="{FBCA5001-6FDD-497A-AEEE-B28EEB3EE523}" srcOrd="0" destOrd="0" presId="urn:microsoft.com/office/officeart/2005/8/layout/vList2"/>
    <dgm:cxn modelId="{A63C7BA8-C7DE-4826-A075-1326091E0C16}" type="presParOf" srcId="{E17C0E4A-9F96-4DA6-8DBE-A96A6DBB974B}" destId="{6CCD2593-479C-4DFD-AE4F-9D94672A1F3C}" srcOrd="1" destOrd="0" presId="urn:microsoft.com/office/officeart/2005/8/layout/vList2"/>
    <dgm:cxn modelId="{4CCEE32D-8E17-43A6-89BA-4E878F5E9B06}" type="presParOf" srcId="{E17C0E4A-9F96-4DA6-8DBE-A96A6DBB974B}" destId="{0EA46834-407A-4FA9-9BD6-100D4BDDC43A}" srcOrd="2" destOrd="0" presId="urn:microsoft.com/office/officeart/2005/8/layout/vList2"/>
    <dgm:cxn modelId="{3F64D060-D8A8-4000-8764-8762EB6B29F3}" type="presParOf" srcId="{E17C0E4A-9F96-4DA6-8DBE-A96A6DBB974B}" destId="{A82EC502-9BF1-4821-A7CC-9F1DB87EAF53}" srcOrd="3" destOrd="0" presId="urn:microsoft.com/office/officeart/2005/8/layout/vList2"/>
    <dgm:cxn modelId="{2D410664-4A2B-4E24-AC4C-8B97E211D170}" type="presParOf" srcId="{E17C0E4A-9F96-4DA6-8DBE-A96A6DBB974B}" destId="{CEE776BD-E789-4A38-8E48-C6B5CD04500E}" srcOrd="4" destOrd="0" presId="urn:microsoft.com/office/officeart/2005/8/layout/vList2"/>
    <dgm:cxn modelId="{30404967-65FB-4A4A-BEA8-57CFF5A38CAC}" type="presParOf" srcId="{E17C0E4A-9F96-4DA6-8DBE-A96A6DBB974B}" destId="{4A0E1A29-0B76-488B-BEB5-B5A3C3868FC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CFF0E-8F6D-419D-A40C-A732A8C968BA}">
      <dsp:nvSpPr>
        <dsp:cNvPr id="0" name=""/>
        <dsp:cNvSpPr/>
      </dsp:nvSpPr>
      <dsp:spPr>
        <a:xfrm>
          <a:off x="2009" y="1477416"/>
          <a:ext cx="1756916" cy="70276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Calibri Light" panose="020F0302020204030204"/>
            </a:rPr>
            <a:t>A</a:t>
          </a:r>
          <a:endParaRPr lang="en-US" sz="3600" kern="1200"/>
        </a:p>
      </dsp:txBody>
      <dsp:txXfrm>
        <a:off x="2009" y="1477416"/>
        <a:ext cx="1581225" cy="702766"/>
      </dsp:txXfrm>
    </dsp:sp>
    <dsp:sp modelId="{56C1F24E-8FBC-4E39-9EA9-0EB503AC156B}">
      <dsp:nvSpPr>
        <dsp:cNvPr id="0" name=""/>
        <dsp:cNvSpPr/>
      </dsp:nvSpPr>
      <dsp:spPr>
        <a:xfrm>
          <a:off x="1407541" y="1477416"/>
          <a:ext cx="1756916" cy="702766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Calibri Light" panose="020F0302020204030204"/>
            </a:rPr>
            <a:t>B</a:t>
          </a:r>
          <a:endParaRPr lang="en-US" sz="3600" kern="1200"/>
        </a:p>
      </dsp:txBody>
      <dsp:txXfrm>
        <a:off x="1758924" y="1477416"/>
        <a:ext cx="1054150" cy="702766"/>
      </dsp:txXfrm>
    </dsp:sp>
    <dsp:sp modelId="{D770AEB9-70EC-47DE-8F3A-D007C8A36489}">
      <dsp:nvSpPr>
        <dsp:cNvPr id="0" name=""/>
        <dsp:cNvSpPr/>
      </dsp:nvSpPr>
      <dsp:spPr>
        <a:xfrm>
          <a:off x="2813074" y="1477416"/>
          <a:ext cx="1756916" cy="702766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Calibri Light" panose="020F0302020204030204"/>
            </a:rPr>
            <a:t>C</a:t>
          </a:r>
          <a:endParaRPr lang="en-US" sz="3600" kern="1200"/>
        </a:p>
      </dsp:txBody>
      <dsp:txXfrm>
        <a:off x="3164457" y="1477416"/>
        <a:ext cx="1054150" cy="7027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C72B2-53D8-4195-A91A-D5DC9D62D62A}">
      <dsp:nvSpPr>
        <dsp:cNvPr id="0" name=""/>
        <dsp:cNvSpPr/>
      </dsp:nvSpPr>
      <dsp:spPr>
        <a:xfrm>
          <a:off x="0" y="86867"/>
          <a:ext cx="6224335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*Because error is usually in the kmer distance measure, MUSCLE re-estimates the tree using the Kimura distance</a:t>
          </a:r>
        </a:p>
      </dsp:txBody>
      <dsp:txXfrm>
        <a:off x="61741" y="148608"/>
        <a:ext cx="6100853" cy="1141288"/>
      </dsp:txXfrm>
    </dsp:sp>
    <dsp:sp modelId="{92E08FEE-BC77-4A29-B339-3F759A606D0B}">
      <dsp:nvSpPr>
        <dsp:cNvPr id="0" name=""/>
        <dsp:cNvSpPr/>
      </dsp:nvSpPr>
      <dsp:spPr>
        <a:xfrm>
          <a:off x="0" y="1417878"/>
          <a:ext cx="6224335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takes the tree from draft progressive and computes a distance for each pair of input sequences which gives a distance matrix</a:t>
          </a:r>
        </a:p>
      </dsp:txBody>
      <dsp:txXfrm>
        <a:off x="61741" y="1479619"/>
        <a:ext cx="6100853" cy="1141288"/>
      </dsp:txXfrm>
    </dsp:sp>
    <dsp:sp modelId="{BA984C68-1EB0-4987-9586-320ED3C40FB9}">
      <dsp:nvSpPr>
        <dsp:cNvPr id="0" name=""/>
        <dsp:cNvSpPr/>
      </dsp:nvSpPr>
      <dsp:spPr>
        <a:xfrm>
          <a:off x="0" y="2748888"/>
          <a:ext cx="6224335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UPGMA is used to cluster the distance matrix to produce a new binary tree</a:t>
          </a:r>
        </a:p>
      </dsp:txBody>
      <dsp:txXfrm>
        <a:off x="61741" y="2810629"/>
        <a:ext cx="6100853" cy="1141288"/>
      </dsp:txXfrm>
    </dsp:sp>
    <dsp:sp modelId="{320825B2-6477-42A5-B589-D67B30554CD8}">
      <dsp:nvSpPr>
        <dsp:cNvPr id="0" name=""/>
        <dsp:cNvSpPr/>
      </dsp:nvSpPr>
      <dsp:spPr>
        <a:xfrm>
          <a:off x="0" y="4079898"/>
          <a:ext cx="6224335" cy="1264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Progressive alignment is similar to Draft progressive</a:t>
          </a:r>
        </a:p>
      </dsp:txBody>
      <dsp:txXfrm>
        <a:off x="61741" y="4141639"/>
        <a:ext cx="6100853" cy="11412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1A818-3FA5-412B-854E-CA4AB0FB9220}">
      <dsp:nvSpPr>
        <dsp:cNvPr id="0" name=""/>
        <dsp:cNvSpPr/>
      </dsp:nvSpPr>
      <dsp:spPr>
        <a:xfrm>
          <a:off x="0" y="758146"/>
          <a:ext cx="6900512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While not converged or user limited</a:t>
          </a:r>
        </a:p>
      </dsp:txBody>
      <dsp:txXfrm>
        <a:off x="56237" y="814383"/>
        <a:ext cx="6788038" cy="1039555"/>
      </dsp:txXfrm>
    </dsp:sp>
    <dsp:sp modelId="{C08013DB-9F2F-4D68-AD72-4295742AB333}">
      <dsp:nvSpPr>
        <dsp:cNvPr id="0" name=""/>
        <dsp:cNvSpPr/>
      </dsp:nvSpPr>
      <dsp:spPr>
        <a:xfrm>
          <a:off x="0" y="1993695"/>
          <a:ext cx="6900512" cy="115202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Taking the tree from Improved Progressive, an edge is chosen and is deleted.</a:t>
          </a:r>
        </a:p>
      </dsp:txBody>
      <dsp:txXfrm>
        <a:off x="56237" y="2049932"/>
        <a:ext cx="6788038" cy="1039555"/>
      </dsp:txXfrm>
    </dsp:sp>
    <dsp:sp modelId="{D3A2702A-3FAA-4CD8-9D7C-B6BA1D435B80}">
      <dsp:nvSpPr>
        <dsp:cNvPr id="0" name=""/>
        <dsp:cNvSpPr/>
      </dsp:nvSpPr>
      <dsp:spPr>
        <a:xfrm>
          <a:off x="0" y="3145725"/>
          <a:ext cx="690051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Splits the tree and the profile is recalculated</a:t>
          </a:r>
        </a:p>
      </dsp:txBody>
      <dsp:txXfrm>
        <a:off x="0" y="3145725"/>
        <a:ext cx="6900512" cy="480240"/>
      </dsp:txXfrm>
    </dsp:sp>
    <dsp:sp modelId="{943C9D86-1C74-44C0-AAEB-13827AB339D9}">
      <dsp:nvSpPr>
        <dsp:cNvPr id="0" name=""/>
        <dsp:cNvSpPr/>
      </dsp:nvSpPr>
      <dsp:spPr>
        <a:xfrm>
          <a:off x="0" y="3625965"/>
          <a:ext cx="6900512" cy="115202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If the sum of pairs score is improved, it is kept, else it is dropped.</a:t>
          </a:r>
        </a:p>
      </dsp:txBody>
      <dsp:txXfrm>
        <a:off x="56237" y="3682202"/>
        <a:ext cx="6788038" cy="103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CFF0E-8F6D-419D-A40C-A732A8C968BA}">
      <dsp:nvSpPr>
        <dsp:cNvPr id="0" name=""/>
        <dsp:cNvSpPr/>
      </dsp:nvSpPr>
      <dsp:spPr>
        <a:xfrm rot="10800000">
          <a:off x="2813074" y="1477416"/>
          <a:ext cx="1756916" cy="702766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96012" rIns="192024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Calibri Light" panose="020F0302020204030204"/>
            </a:rPr>
            <a:t>A</a:t>
          </a:r>
          <a:endParaRPr lang="en-US" sz="3600" kern="1200"/>
        </a:p>
      </dsp:txBody>
      <dsp:txXfrm rot="10800000">
        <a:off x="2988765" y="1477416"/>
        <a:ext cx="1581225" cy="702766"/>
      </dsp:txXfrm>
    </dsp:sp>
    <dsp:sp modelId="{33D1D117-0D32-4337-8B36-82F19067A349}">
      <dsp:nvSpPr>
        <dsp:cNvPr id="0" name=""/>
        <dsp:cNvSpPr/>
      </dsp:nvSpPr>
      <dsp:spPr>
        <a:xfrm rot="10800000">
          <a:off x="1407541" y="1477416"/>
          <a:ext cx="1756916" cy="702766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96012" rIns="144018" bIns="96012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Calibri Light" panose="020F0302020204030204"/>
            </a:rPr>
            <a:t>B</a:t>
          </a:r>
        </a:p>
      </dsp:txBody>
      <dsp:txXfrm rot="10800000">
        <a:off x="1758924" y="1477416"/>
        <a:ext cx="1054150" cy="702766"/>
      </dsp:txXfrm>
    </dsp:sp>
    <dsp:sp modelId="{D770AEB9-70EC-47DE-8F3A-D007C8A36489}">
      <dsp:nvSpPr>
        <dsp:cNvPr id="0" name=""/>
        <dsp:cNvSpPr/>
      </dsp:nvSpPr>
      <dsp:spPr>
        <a:xfrm rot="10800000">
          <a:off x="2009" y="1477416"/>
          <a:ext cx="1756916" cy="702766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96012" rIns="144018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Calibri Light" panose="020F0302020204030204"/>
            </a:rPr>
            <a:t>C</a:t>
          </a:r>
          <a:endParaRPr lang="en-US" sz="3600" kern="1200"/>
        </a:p>
      </dsp:txBody>
      <dsp:txXfrm rot="10800000">
        <a:off x="353392" y="1477416"/>
        <a:ext cx="1054150" cy="702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63F9D-1A5E-409E-891C-0CCC54FCC5B8}">
      <dsp:nvSpPr>
        <dsp:cNvPr id="0" name=""/>
        <dsp:cNvSpPr/>
      </dsp:nvSpPr>
      <dsp:spPr>
        <a:xfrm>
          <a:off x="0" y="1258583"/>
          <a:ext cx="2156410" cy="30189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2" tIns="330200" rIns="16812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rough distance matrix between sequences using 6-mer similarity</a:t>
          </a:r>
        </a:p>
      </dsp:txBody>
      <dsp:txXfrm>
        <a:off x="0" y="2405793"/>
        <a:ext cx="2156410" cy="1811384"/>
      </dsp:txXfrm>
    </dsp:sp>
    <dsp:sp modelId="{10B63DFB-6119-4B10-88A9-D4AE18F343D6}">
      <dsp:nvSpPr>
        <dsp:cNvPr id="0" name=""/>
        <dsp:cNvSpPr/>
      </dsp:nvSpPr>
      <dsp:spPr>
        <a:xfrm>
          <a:off x="625358" y="1560480"/>
          <a:ext cx="905692" cy="9056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11" tIns="12700" rIns="7061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757994" y="1693116"/>
        <a:ext cx="640420" cy="640420"/>
      </dsp:txXfrm>
    </dsp:sp>
    <dsp:sp modelId="{E5169C4F-1979-4D94-86A6-4EDEEA9840D2}">
      <dsp:nvSpPr>
        <dsp:cNvPr id="0" name=""/>
        <dsp:cNvSpPr/>
      </dsp:nvSpPr>
      <dsp:spPr>
        <a:xfrm>
          <a:off x="0" y="4277485"/>
          <a:ext cx="2156410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F3F49-A79F-4263-A736-614FB5F99D1F}">
      <dsp:nvSpPr>
        <dsp:cNvPr id="0" name=""/>
        <dsp:cNvSpPr/>
      </dsp:nvSpPr>
      <dsp:spPr>
        <a:xfrm>
          <a:off x="2372051" y="1258583"/>
          <a:ext cx="2156410" cy="3018973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2" tIns="330200" rIns="16812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UPGMA tree for all sequences</a:t>
          </a:r>
        </a:p>
      </dsp:txBody>
      <dsp:txXfrm>
        <a:off x="2372051" y="2405793"/>
        <a:ext cx="2156410" cy="1811384"/>
      </dsp:txXfrm>
    </dsp:sp>
    <dsp:sp modelId="{EFB40290-9256-4C28-9260-B8145C59363D}">
      <dsp:nvSpPr>
        <dsp:cNvPr id="0" name=""/>
        <dsp:cNvSpPr/>
      </dsp:nvSpPr>
      <dsp:spPr>
        <a:xfrm>
          <a:off x="2997409" y="1560480"/>
          <a:ext cx="905692" cy="905692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11" tIns="12700" rIns="7061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130045" y="1693116"/>
        <a:ext cx="640420" cy="640420"/>
      </dsp:txXfrm>
    </dsp:sp>
    <dsp:sp modelId="{2175AA0D-95B8-4145-BD9F-C17C4B91F1FA}">
      <dsp:nvSpPr>
        <dsp:cNvPr id="0" name=""/>
        <dsp:cNvSpPr/>
      </dsp:nvSpPr>
      <dsp:spPr>
        <a:xfrm>
          <a:off x="2372051" y="4277485"/>
          <a:ext cx="2156410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34218-1F56-4924-9074-D18FEA378C2B}">
      <dsp:nvSpPr>
        <dsp:cNvPr id="0" name=""/>
        <dsp:cNvSpPr/>
      </dsp:nvSpPr>
      <dsp:spPr>
        <a:xfrm>
          <a:off x="4744102" y="1258583"/>
          <a:ext cx="2156410" cy="301897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2" tIns="330200" rIns="16812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Align sequences giving highest priority in order of branch number</a:t>
          </a:r>
        </a:p>
      </dsp:txBody>
      <dsp:txXfrm>
        <a:off x="4744102" y="2405793"/>
        <a:ext cx="2156410" cy="1811384"/>
      </dsp:txXfrm>
    </dsp:sp>
    <dsp:sp modelId="{12A46094-7789-4DEF-BE55-9ACAA81FC270}">
      <dsp:nvSpPr>
        <dsp:cNvPr id="0" name=""/>
        <dsp:cNvSpPr/>
      </dsp:nvSpPr>
      <dsp:spPr>
        <a:xfrm>
          <a:off x="5369460" y="1560480"/>
          <a:ext cx="905692" cy="905692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11" tIns="12700" rIns="7061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5502096" y="1693116"/>
        <a:ext cx="640420" cy="640420"/>
      </dsp:txXfrm>
    </dsp:sp>
    <dsp:sp modelId="{2606510A-70AA-418C-BB1D-7BC7E1E19C83}">
      <dsp:nvSpPr>
        <dsp:cNvPr id="0" name=""/>
        <dsp:cNvSpPr/>
      </dsp:nvSpPr>
      <dsp:spPr>
        <a:xfrm>
          <a:off x="4744102" y="4277485"/>
          <a:ext cx="2156410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63F9D-1A5E-409E-891C-0CCC54FCC5B8}">
      <dsp:nvSpPr>
        <dsp:cNvPr id="0" name=""/>
        <dsp:cNvSpPr/>
      </dsp:nvSpPr>
      <dsp:spPr>
        <a:xfrm>
          <a:off x="0" y="2125717"/>
          <a:ext cx="3710961" cy="519534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321" tIns="330200" rIns="2893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rough distance matrix between sequences using 6-mer similarity</a:t>
          </a:r>
        </a:p>
      </dsp:txBody>
      <dsp:txXfrm>
        <a:off x="0" y="4099949"/>
        <a:ext cx="3710961" cy="3117207"/>
      </dsp:txXfrm>
    </dsp:sp>
    <dsp:sp modelId="{10B63DFB-6119-4B10-88A9-D4AE18F343D6}">
      <dsp:nvSpPr>
        <dsp:cNvPr id="0" name=""/>
        <dsp:cNvSpPr/>
      </dsp:nvSpPr>
      <dsp:spPr>
        <a:xfrm>
          <a:off x="1076178" y="2645252"/>
          <a:ext cx="1558603" cy="15586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15" tIns="12700" rIns="12151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04430" y="2873504"/>
        <a:ext cx="1102099" cy="1102099"/>
      </dsp:txXfrm>
    </dsp:sp>
    <dsp:sp modelId="{E5169C4F-1979-4D94-86A6-4EDEEA9840D2}">
      <dsp:nvSpPr>
        <dsp:cNvPr id="0" name=""/>
        <dsp:cNvSpPr/>
      </dsp:nvSpPr>
      <dsp:spPr>
        <a:xfrm>
          <a:off x="0" y="7320992"/>
          <a:ext cx="3710961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F3F49-A79F-4263-A736-614FB5F99D1F}">
      <dsp:nvSpPr>
        <dsp:cNvPr id="0" name=""/>
        <dsp:cNvSpPr/>
      </dsp:nvSpPr>
      <dsp:spPr>
        <a:xfrm>
          <a:off x="4082057" y="2125717"/>
          <a:ext cx="3710961" cy="5195346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321" tIns="330200" rIns="2893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Build UPGMA tree for all sequences</a:t>
          </a:r>
        </a:p>
      </dsp:txBody>
      <dsp:txXfrm>
        <a:off x="4082057" y="4099949"/>
        <a:ext cx="3710961" cy="3117207"/>
      </dsp:txXfrm>
    </dsp:sp>
    <dsp:sp modelId="{EFB40290-9256-4C28-9260-B8145C59363D}">
      <dsp:nvSpPr>
        <dsp:cNvPr id="0" name=""/>
        <dsp:cNvSpPr/>
      </dsp:nvSpPr>
      <dsp:spPr>
        <a:xfrm>
          <a:off x="5158236" y="2645252"/>
          <a:ext cx="1558603" cy="1558603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15" tIns="12700" rIns="12151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386488" y="2873504"/>
        <a:ext cx="1102099" cy="1102099"/>
      </dsp:txXfrm>
    </dsp:sp>
    <dsp:sp modelId="{2175AA0D-95B8-4145-BD9F-C17C4B91F1FA}">
      <dsp:nvSpPr>
        <dsp:cNvPr id="0" name=""/>
        <dsp:cNvSpPr/>
      </dsp:nvSpPr>
      <dsp:spPr>
        <a:xfrm>
          <a:off x="4082057" y="7320992"/>
          <a:ext cx="3710961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34218-1F56-4924-9074-D18FEA378C2B}">
      <dsp:nvSpPr>
        <dsp:cNvPr id="0" name=""/>
        <dsp:cNvSpPr/>
      </dsp:nvSpPr>
      <dsp:spPr>
        <a:xfrm>
          <a:off x="8164115" y="2125717"/>
          <a:ext cx="3710961" cy="519534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321" tIns="330200" rIns="2893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Align sequences giving highest priority in order of branch number</a:t>
          </a:r>
        </a:p>
      </dsp:txBody>
      <dsp:txXfrm>
        <a:off x="8164115" y="4099949"/>
        <a:ext cx="3710961" cy="3117207"/>
      </dsp:txXfrm>
    </dsp:sp>
    <dsp:sp modelId="{12A46094-7789-4DEF-BE55-9ACAA81FC270}">
      <dsp:nvSpPr>
        <dsp:cNvPr id="0" name=""/>
        <dsp:cNvSpPr/>
      </dsp:nvSpPr>
      <dsp:spPr>
        <a:xfrm>
          <a:off x="9240294" y="2645252"/>
          <a:ext cx="1558603" cy="1558603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15" tIns="12700" rIns="12151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9468546" y="2873504"/>
        <a:ext cx="1102099" cy="1102099"/>
      </dsp:txXfrm>
    </dsp:sp>
    <dsp:sp modelId="{2606510A-70AA-418C-BB1D-7BC7E1E19C83}">
      <dsp:nvSpPr>
        <dsp:cNvPr id="0" name=""/>
        <dsp:cNvSpPr/>
      </dsp:nvSpPr>
      <dsp:spPr>
        <a:xfrm>
          <a:off x="8164115" y="7320992"/>
          <a:ext cx="3710961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63F9D-1A5E-409E-891C-0CCC54FCC5B8}">
      <dsp:nvSpPr>
        <dsp:cNvPr id="0" name=""/>
        <dsp:cNvSpPr/>
      </dsp:nvSpPr>
      <dsp:spPr>
        <a:xfrm>
          <a:off x="0" y="244980"/>
          <a:ext cx="2156410" cy="301897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2" tIns="330200" rIns="168122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Re-evaluate distance matrix now using Fast Fourier Transform mapping of base pairs.</a:t>
          </a:r>
          <a:endParaRPr lang="en-US" sz="1600" kern="1200"/>
        </a:p>
      </dsp:txBody>
      <dsp:txXfrm>
        <a:off x="0" y="1392190"/>
        <a:ext cx="2156410" cy="1811384"/>
      </dsp:txXfrm>
    </dsp:sp>
    <dsp:sp modelId="{10B63DFB-6119-4B10-88A9-D4AE18F343D6}">
      <dsp:nvSpPr>
        <dsp:cNvPr id="0" name=""/>
        <dsp:cNvSpPr/>
      </dsp:nvSpPr>
      <dsp:spPr>
        <a:xfrm>
          <a:off x="625358" y="546877"/>
          <a:ext cx="905692" cy="9056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11" tIns="12700" rIns="7061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757994" y="679513"/>
        <a:ext cx="640420" cy="640420"/>
      </dsp:txXfrm>
    </dsp:sp>
    <dsp:sp modelId="{E5169C4F-1979-4D94-86A6-4EDEEA9840D2}">
      <dsp:nvSpPr>
        <dsp:cNvPr id="0" name=""/>
        <dsp:cNvSpPr/>
      </dsp:nvSpPr>
      <dsp:spPr>
        <a:xfrm>
          <a:off x="0" y="3263882"/>
          <a:ext cx="2156410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F3F49-A79F-4263-A736-614FB5F99D1F}">
      <dsp:nvSpPr>
        <dsp:cNvPr id="0" name=""/>
        <dsp:cNvSpPr/>
      </dsp:nvSpPr>
      <dsp:spPr>
        <a:xfrm>
          <a:off x="2372051" y="244980"/>
          <a:ext cx="2156410" cy="301897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2" tIns="330200" rIns="168122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Re-build</a:t>
          </a:r>
          <a:r>
            <a:rPr lang="en-US" sz="1600" kern="1200"/>
            <a:t> UPGMA tree for all sequences</a:t>
          </a:r>
        </a:p>
      </dsp:txBody>
      <dsp:txXfrm>
        <a:off x="2372051" y="1392190"/>
        <a:ext cx="2156410" cy="1811384"/>
      </dsp:txXfrm>
    </dsp:sp>
    <dsp:sp modelId="{EFB40290-9256-4C28-9260-B8145C59363D}">
      <dsp:nvSpPr>
        <dsp:cNvPr id="0" name=""/>
        <dsp:cNvSpPr/>
      </dsp:nvSpPr>
      <dsp:spPr>
        <a:xfrm>
          <a:off x="2997409" y="546877"/>
          <a:ext cx="905692" cy="9056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11" tIns="12700" rIns="7061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3130045" y="679513"/>
        <a:ext cx="640420" cy="640420"/>
      </dsp:txXfrm>
    </dsp:sp>
    <dsp:sp modelId="{2175AA0D-95B8-4145-BD9F-C17C4B91F1FA}">
      <dsp:nvSpPr>
        <dsp:cNvPr id="0" name=""/>
        <dsp:cNvSpPr/>
      </dsp:nvSpPr>
      <dsp:spPr>
        <a:xfrm>
          <a:off x="2372051" y="3263882"/>
          <a:ext cx="2156410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34218-1F56-4924-9074-D18FEA378C2B}">
      <dsp:nvSpPr>
        <dsp:cNvPr id="0" name=""/>
        <dsp:cNvSpPr/>
      </dsp:nvSpPr>
      <dsp:spPr>
        <a:xfrm>
          <a:off x="4744102" y="244980"/>
          <a:ext cx="2156410" cy="301897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22" tIns="330200" rIns="168122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Re-align sequences</a:t>
          </a:r>
          <a:endParaRPr lang="en-US" sz="1600" kern="1200"/>
        </a:p>
      </dsp:txBody>
      <dsp:txXfrm>
        <a:off x="4744102" y="1392190"/>
        <a:ext cx="2156410" cy="1811384"/>
      </dsp:txXfrm>
    </dsp:sp>
    <dsp:sp modelId="{12A46094-7789-4DEF-BE55-9ACAA81FC270}">
      <dsp:nvSpPr>
        <dsp:cNvPr id="0" name=""/>
        <dsp:cNvSpPr/>
      </dsp:nvSpPr>
      <dsp:spPr>
        <a:xfrm>
          <a:off x="5369460" y="546877"/>
          <a:ext cx="905692" cy="9056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611" tIns="12700" rIns="7061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5502096" y="679513"/>
        <a:ext cx="640420" cy="640420"/>
      </dsp:txXfrm>
    </dsp:sp>
    <dsp:sp modelId="{2606510A-70AA-418C-BB1D-7BC7E1E19C83}">
      <dsp:nvSpPr>
        <dsp:cNvPr id="0" name=""/>
        <dsp:cNvSpPr/>
      </dsp:nvSpPr>
      <dsp:spPr>
        <a:xfrm>
          <a:off x="4744102" y="3263882"/>
          <a:ext cx="2156410" cy="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5DE2E-C9C9-4EC1-AD81-71DD59278DA4}">
      <dsp:nvSpPr>
        <dsp:cNvPr id="0" name=""/>
        <dsp:cNvSpPr/>
      </dsp:nvSpPr>
      <dsp:spPr>
        <a:xfrm>
          <a:off x="1083672" y="43"/>
          <a:ext cx="780013" cy="780013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 Light" panose="020F0302020204030204"/>
            </a:rPr>
            <a:t>G</a:t>
          </a:r>
          <a:endParaRPr lang="en-US" sz="3300" kern="1200"/>
        </a:p>
      </dsp:txBody>
      <dsp:txXfrm>
        <a:off x="1197902" y="114273"/>
        <a:ext cx="551553" cy="551553"/>
      </dsp:txXfrm>
    </dsp:sp>
    <dsp:sp modelId="{00AD135B-EEC4-4138-AD07-18F452D9440D}">
      <dsp:nvSpPr>
        <dsp:cNvPr id="0" name=""/>
        <dsp:cNvSpPr/>
      </dsp:nvSpPr>
      <dsp:spPr>
        <a:xfrm rot="2700000">
          <a:off x="1779897" y="668136"/>
          <a:ext cx="206990" cy="26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88991" y="698832"/>
        <a:ext cx="144893" cy="157952"/>
      </dsp:txXfrm>
    </dsp:sp>
    <dsp:sp modelId="{355CFB56-9069-4260-A3F1-2DCAB6E52EAA}">
      <dsp:nvSpPr>
        <dsp:cNvPr id="0" name=""/>
        <dsp:cNvSpPr/>
      </dsp:nvSpPr>
      <dsp:spPr>
        <a:xfrm>
          <a:off x="1911384" y="827755"/>
          <a:ext cx="780013" cy="780013"/>
        </a:xfrm>
        <a:prstGeom prst="ellipse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 Light" panose="020F0302020204030204"/>
            </a:rPr>
            <a:t>A</a:t>
          </a:r>
        </a:p>
      </dsp:txBody>
      <dsp:txXfrm>
        <a:off x="2025614" y="941985"/>
        <a:ext cx="551553" cy="551553"/>
      </dsp:txXfrm>
    </dsp:sp>
    <dsp:sp modelId="{9EB2E47E-3825-47A9-B044-B9382FC05D57}">
      <dsp:nvSpPr>
        <dsp:cNvPr id="0" name=""/>
        <dsp:cNvSpPr/>
      </dsp:nvSpPr>
      <dsp:spPr>
        <a:xfrm rot="8100000">
          <a:off x="1788182" y="1495848"/>
          <a:ext cx="206990" cy="26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60484"/>
            <a:satOff val="805"/>
            <a:lumOff val="8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41185" y="1526544"/>
        <a:ext cx="144893" cy="157952"/>
      </dsp:txXfrm>
    </dsp:sp>
    <dsp:sp modelId="{75C6C395-D282-4E27-A555-80B760FD32CA}">
      <dsp:nvSpPr>
        <dsp:cNvPr id="0" name=""/>
        <dsp:cNvSpPr/>
      </dsp:nvSpPr>
      <dsp:spPr>
        <a:xfrm>
          <a:off x="1083672" y="1655467"/>
          <a:ext cx="780013" cy="780013"/>
        </a:xfrm>
        <a:prstGeom prst="ellipse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 Light" panose="020F0302020204030204"/>
            </a:rPr>
            <a:t>C</a:t>
          </a:r>
          <a:endParaRPr lang="en-US" sz="3300" kern="1200"/>
        </a:p>
      </dsp:txBody>
      <dsp:txXfrm>
        <a:off x="1197902" y="1769697"/>
        <a:ext cx="551553" cy="551553"/>
      </dsp:txXfrm>
    </dsp:sp>
    <dsp:sp modelId="{8D6ED020-3374-40BF-9CEC-817AFB8D35B3}">
      <dsp:nvSpPr>
        <dsp:cNvPr id="0" name=""/>
        <dsp:cNvSpPr/>
      </dsp:nvSpPr>
      <dsp:spPr>
        <a:xfrm rot="13500000">
          <a:off x="960470" y="1504133"/>
          <a:ext cx="206990" cy="26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20968"/>
            <a:satOff val="1611"/>
            <a:lumOff val="161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013473" y="1578739"/>
        <a:ext cx="144893" cy="157952"/>
      </dsp:txXfrm>
    </dsp:sp>
    <dsp:sp modelId="{B48FD1C4-DD7E-4E85-A99E-C689AD541E09}">
      <dsp:nvSpPr>
        <dsp:cNvPr id="0" name=""/>
        <dsp:cNvSpPr/>
      </dsp:nvSpPr>
      <dsp:spPr>
        <a:xfrm>
          <a:off x="255960" y="827755"/>
          <a:ext cx="780013" cy="780013"/>
        </a:xfrm>
        <a:prstGeom prst="ellipse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 Light" panose="020F0302020204030204"/>
            </a:rPr>
            <a:t>T</a:t>
          </a:r>
          <a:endParaRPr lang="en-US" sz="3300" kern="1200"/>
        </a:p>
      </dsp:txBody>
      <dsp:txXfrm>
        <a:off x="370190" y="941985"/>
        <a:ext cx="551553" cy="551553"/>
      </dsp:txXfrm>
    </dsp:sp>
    <dsp:sp modelId="{1CF78081-4833-439E-8530-63CACDD54549}">
      <dsp:nvSpPr>
        <dsp:cNvPr id="0" name=""/>
        <dsp:cNvSpPr/>
      </dsp:nvSpPr>
      <dsp:spPr>
        <a:xfrm rot="18900000">
          <a:off x="952186" y="676421"/>
          <a:ext cx="206990" cy="26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61280" y="751027"/>
        <a:ext cx="144893" cy="1579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5DE2E-C9C9-4EC1-AD81-71DD59278DA4}">
      <dsp:nvSpPr>
        <dsp:cNvPr id="0" name=""/>
        <dsp:cNvSpPr/>
      </dsp:nvSpPr>
      <dsp:spPr>
        <a:xfrm>
          <a:off x="1083672" y="43"/>
          <a:ext cx="780013" cy="780013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 Light" panose="020F0302020204030204"/>
            </a:rPr>
            <a:t>1</a:t>
          </a:r>
          <a:endParaRPr lang="en-US" sz="3300" kern="1200"/>
        </a:p>
      </dsp:txBody>
      <dsp:txXfrm>
        <a:off x="1197902" y="114273"/>
        <a:ext cx="551553" cy="551553"/>
      </dsp:txXfrm>
    </dsp:sp>
    <dsp:sp modelId="{00AD135B-EEC4-4138-AD07-18F452D9440D}">
      <dsp:nvSpPr>
        <dsp:cNvPr id="0" name=""/>
        <dsp:cNvSpPr/>
      </dsp:nvSpPr>
      <dsp:spPr>
        <a:xfrm rot="2700000">
          <a:off x="1779897" y="668136"/>
          <a:ext cx="206990" cy="26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88991" y="698832"/>
        <a:ext cx="144893" cy="157952"/>
      </dsp:txXfrm>
    </dsp:sp>
    <dsp:sp modelId="{355CFB56-9069-4260-A3F1-2DCAB6E52EAA}">
      <dsp:nvSpPr>
        <dsp:cNvPr id="0" name=""/>
        <dsp:cNvSpPr/>
      </dsp:nvSpPr>
      <dsp:spPr>
        <a:xfrm>
          <a:off x="1911384" y="827755"/>
          <a:ext cx="780013" cy="780013"/>
        </a:xfrm>
        <a:prstGeom prst="ellipse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>
              <a:latin typeface="Calibri Light" panose="020F0302020204030204"/>
            </a:rPr>
            <a:t>i</a:t>
          </a:r>
        </a:p>
      </dsp:txBody>
      <dsp:txXfrm>
        <a:off x="2025614" y="941985"/>
        <a:ext cx="551553" cy="551553"/>
      </dsp:txXfrm>
    </dsp:sp>
    <dsp:sp modelId="{9EB2E47E-3825-47A9-B044-B9382FC05D57}">
      <dsp:nvSpPr>
        <dsp:cNvPr id="0" name=""/>
        <dsp:cNvSpPr/>
      </dsp:nvSpPr>
      <dsp:spPr>
        <a:xfrm rot="8100000">
          <a:off x="1788182" y="1495848"/>
          <a:ext cx="206990" cy="26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16408"/>
            <a:satOff val="-1994"/>
            <a:lumOff val="79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41185" y="1526544"/>
        <a:ext cx="144893" cy="157952"/>
      </dsp:txXfrm>
    </dsp:sp>
    <dsp:sp modelId="{75C6C395-D282-4E27-A555-80B760FD32CA}">
      <dsp:nvSpPr>
        <dsp:cNvPr id="0" name=""/>
        <dsp:cNvSpPr/>
      </dsp:nvSpPr>
      <dsp:spPr>
        <a:xfrm>
          <a:off x="1083672" y="1655467"/>
          <a:ext cx="780013" cy="780013"/>
        </a:xfrm>
        <a:prstGeom prst="ellips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 Light" panose="020F0302020204030204"/>
            </a:rPr>
            <a:t>-1</a:t>
          </a:r>
          <a:endParaRPr lang="en-US" sz="3300" kern="1200"/>
        </a:p>
      </dsp:txBody>
      <dsp:txXfrm>
        <a:off x="1197902" y="1769697"/>
        <a:ext cx="551553" cy="551553"/>
      </dsp:txXfrm>
    </dsp:sp>
    <dsp:sp modelId="{8D6ED020-3374-40BF-9CEC-817AFB8D35B3}">
      <dsp:nvSpPr>
        <dsp:cNvPr id="0" name=""/>
        <dsp:cNvSpPr/>
      </dsp:nvSpPr>
      <dsp:spPr>
        <a:xfrm rot="13500000">
          <a:off x="960470" y="1504133"/>
          <a:ext cx="206990" cy="26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32817"/>
            <a:satOff val="-3987"/>
            <a:lumOff val="159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013473" y="1578739"/>
        <a:ext cx="144893" cy="157952"/>
      </dsp:txXfrm>
    </dsp:sp>
    <dsp:sp modelId="{B48FD1C4-DD7E-4E85-A99E-C689AD541E09}">
      <dsp:nvSpPr>
        <dsp:cNvPr id="0" name=""/>
        <dsp:cNvSpPr/>
      </dsp:nvSpPr>
      <dsp:spPr>
        <a:xfrm>
          <a:off x="255960" y="827755"/>
          <a:ext cx="780013" cy="780013"/>
        </a:xfrm>
        <a:prstGeom prst="ellips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 Light" panose="020F0302020204030204"/>
            </a:rPr>
            <a:t>-</a:t>
          </a:r>
          <a:r>
            <a:rPr lang="en-US" sz="3300" i="1" kern="1200">
              <a:latin typeface="Calibri Light" panose="020F0302020204030204"/>
            </a:rPr>
            <a:t>i</a:t>
          </a:r>
          <a:endParaRPr lang="en-US" sz="3300" kern="1200"/>
        </a:p>
      </dsp:txBody>
      <dsp:txXfrm>
        <a:off x="370190" y="941985"/>
        <a:ext cx="551553" cy="551553"/>
      </dsp:txXfrm>
    </dsp:sp>
    <dsp:sp modelId="{1CF78081-4833-439E-8530-63CACDD54549}">
      <dsp:nvSpPr>
        <dsp:cNvPr id="0" name=""/>
        <dsp:cNvSpPr/>
      </dsp:nvSpPr>
      <dsp:spPr>
        <a:xfrm rot="18900000">
          <a:off x="952186" y="676421"/>
          <a:ext cx="206990" cy="2632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61280" y="751027"/>
        <a:ext cx="144893" cy="1579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5D14F-2481-4A27-BA80-02D201A922DC}">
      <dsp:nvSpPr>
        <dsp:cNvPr id="0" name=""/>
        <dsp:cNvSpPr/>
      </dsp:nvSpPr>
      <dsp:spPr>
        <a:xfrm>
          <a:off x="0" y="7128"/>
          <a:ext cx="6224335" cy="2639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Optimizing the sum of pairs score for multiple alignment</a:t>
          </a:r>
        </a:p>
      </dsp:txBody>
      <dsp:txXfrm>
        <a:off x="128851" y="135979"/>
        <a:ext cx="5966633" cy="2381817"/>
      </dsp:txXfrm>
    </dsp:sp>
    <dsp:sp modelId="{E483C7C3-AC4E-4219-99FE-67B85EDB3FD6}">
      <dsp:nvSpPr>
        <dsp:cNvPr id="0" name=""/>
        <dsp:cNvSpPr/>
      </dsp:nvSpPr>
      <dsp:spPr>
        <a:xfrm>
          <a:off x="0" y="2784888"/>
          <a:ext cx="6224335" cy="26395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Progressive Method</a:t>
          </a:r>
        </a:p>
      </dsp:txBody>
      <dsp:txXfrm>
        <a:off x="128851" y="2913739"/>
        <a:ext cx="5966633" cy="23818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A5001-6FDD-497A-AEEE-B28EEB3EE523}">
      <dsp:nvSpPr>
        <dsp:cNvPr id="0" name=""/>
        <dsp:cNvSpPr/>
      </dsp:nvSpPr>
      <dsp:spPr>
        <a:xfrm>
          <a:off x="0" y="454248"/>
          <a:ext cx="6224335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Kmer distance is computed for each pair of input sequences which gives a distance matrix</a:t>
          </a:r>
        </a:p>
      </dsp:txBody>
      <dsp:txXfrm>
        <a:off x="46606" y="500854"/>
        <a:ext cx="6131123" cy="861507"/>
      </dsp:txXfrm>
    </dsp:sp>
    <dsp:sp modelId="{6CCD2593-479C-4DFD-AE4F-9D94672A1F3C}">
      <dsp:nvSpPr>
        <dsp:cNvPr id="0" name=""/>
        <dsp:cNvSpPr/>
      </dsp:nvSpPr>
      <dsp:spPr>
        <a:xfrm>
          <a:off x="0" y="1408968"/>
          <a:ext cx="622433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62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Is a contiguous subsequence of length k</a:t>
          </a:r>
        </a:p>
      </dsp:txBody>
      <dsp:txXfrm>
        <a:off x="0" y="1408968"/>
        <a:ext cx="6224335" cy="397440"/>
      </dsp:txXfrm>
    </dsp:sp>
    <dsp:sp modelId="{0EA46834-407A-4FA9-9BD6-100D4BDDC43A}">
      <dsp:nvSpPr>
        <dsp:cNvPr id="0" name=""/>
        <dsp:cNvSpPr/>
      </dsp:nvSpPr>
      <dsp:spPr>
        <a:xfrm>
          <a:off x="0" y="1806408"/>
          <a:ext cx="6224335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UPGMA is used to cluster the distance matrix to produce a binary tree</a:t>
          </a:r>
        </a:p>
      </dsp:txBody>
      <dsp:txXfrm>
        <a:off x="46606" y="1853014"/>
        <a:ext cx="6131123" cy="861507"/>
      </dsp:txXfrm>
    </dsp:sp>
    <dsp:sp modelId="{CEE776BD-E789-4A38-8E48-C6B5CD04500E}">
      <dsp:nvSpPr>
        <dsp:cNvPr id="0" name=""/>
        <dsp:cNvSpPr/>
      </dsp:nvSpPr>
      <dsp:spPr>
        <a:xfrm>
          <a:off x="0" y="2830248"/>
          <a:ext cx="6224335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Progressive alignment is constructed</a:t>
          </a:r>
        </a:p>
      </dsp:txBody>
      <dsp:txXfrm>
        <a:off x="46606" y="2876854"/>
        <a:ext cx="6131123" cy="861507"/>
      </dsp:txXfrm>
    </dsp:sp>
    <dsp:sp modelId="{4A0E1A29-0B76-488B-BEB5-B5A3C3868FCA}">
      <dsp:nvSpPr>
        <dsp:cNvPr id="0" name=""/>
        <dsp:cNvSpPr/>
      </dsp:nvSpPr>
      <dsp:spPr>
        <a:xfrm>
          <a:off x="0" y="3784968"/>
          <a:ext cx="6224335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62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At each leaf a profile is constructed from an input sequence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At each internal node, a pairwise alignment is contructed of the two child profiles for that internal node</a:t>
          </a:r>
        </a:p>
      </dsp:txBody>
      <dsp:txXfrm>
        <a:off x="0" y="3784968"/>
        <a:ext cx="6224335" cy="119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fft.cbrc.jp/alignment/software/algorithms/algorithms.html" TargetMode="External"/><Relationship Id="rId2" Type="http://schemas.openxmlformats.org/officeDocument/2006/relationships/hyperlink" Target="http://www.slimsuite.unsw.edu.au/teaching/upgm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bs.dtu.dk/dtucourse/cookbooks/gorm/transparencies/mulalign/mulalign4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colorful, lined&#10;&#10;Description automatically generated">
            <a:extLst>
              <a:ext uri="{FF2B5EF4-FFF2-40B4-BE49-F238E27FC236}">
                <a16:creationId xmlns:a16="http://schemas.microsoft.com/office/drawing/2014/main" id="{712D303A-094D-41A7-AE66-D815C2A2F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3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latin typeface="Cambria"/>
                <a:cs typeface="Calibri Light"/>
              </a:rPr>
              <a:t>Tutorial 1: Alignments</a:t>
            </a:r>
            <a:endParaRPr lang="en-US" sz="4800"/>
          </a:p>
          <a:p>
            <a:pPr algn="l"/>
            <a:r>
              <a:rPr lang="en-US" sz="4800">
                <a:cs typeface="Calibri Light"/>
              </a:rPr>
              <a:t>MAFFT vs. Muscle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/>
              </a:rPr>
              <a:t>By Cameron Calv &amp; Neel Jagad</a:t>
            </a:r>
            <a:endParaRPr lang="en-US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6FF6-1102-4DC5-97AF-C4897A92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84271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Putting the FFT in MAFFT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CE2296-6B29-48AA-AA00-78FA9ACD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4" y="1271379"/>
            <a:ext cx="3113280" cy="4315242"/>
          </a:xfrm>
          <a:prstGeom prst="rect">
            <a:avLst/>
          </a:prstGeom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4A5845-8EFE-4815-87D8-77F46F6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1590136"/>
            <a:ext cx="6422848" cy="4633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Distance matrix recalculated using this cost function: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Where: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Normally this calculation would take O(</a:t>
            </a:r>
            <a:r>
              <a:rPr lang="en-US" sz="2000" i="1">
                <a:cs typeface="Calibri"/>
              </a:rPr>
              <a:t>n</a:t>
            </a:r>
            <a:r>
              <a:rPr lang="en-US" sz="2000" i="1" baseline="30000">
                <a:cs typeface="Calibri"/>
              </a:rPr>
              <a:t>2</a:t>
            </a:r>
            <a:r>
              <a:rPr lang="en-US" sz="2000">
                <a:cs typeface="Calibri"/>
              </a:rPr>
              <a:t>) time, however using the FFT, it can be reduced to </a:t>
            </a:r>
            <a:r>
              <a:rPr lang="en-US" sz="2000" b="1">
                <a:cs typeface="Calibri"/>
              </a:rPr>
              <a:t>O(</a:t>
            </a:r>
            <a:r>
              <a:rPr lang="en-US" sz="2000" b="1" i="1">
                <a:cs typeface="Calibri"/>
              </a:rPr>
              <a:t>N </a:t>
            </a:r>
            <a:r>
              <a:rPr lang="en-US" sz="2000" b="1">
                <a:cs typeface="Calibri"/>
              </a:rPr>
              <a:t>log</a:t>
            </a:r>
            <a:r>
              <a:rPr lang="en-US" sz="2000" b="1" i="1">
                <a:cs typeface="Calibri"/>
              </a:rPr>
              <a:t> N</a:t>
            </a:r>
            <a:r>
              <a:rPr lang="en-US" sz="2000" b="1">
                <a:cs typeface="Calibri"/>
              </a:rPr>
              <a:t>)</a:t>
            </a:r>
            <a:endParaRPr lang="en-US" sz="2000" b="1" i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8550C-FDBA-4EB0-BB35-226E3843B8C8}"/>
              </a:ext>
            </a:extLst>
          </p:cNvPr>
          <p:cNvSpPr txBox="1"/>
          <p:nvPr/>
        </p:nvSpPr>
        <p:spPr>
          <a:xfrm>
            <a:off x="6981645" y="200707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/>
              <a:t>c(k) = c</a:t>
            </a:r>
            <a:r>
              <a:rPr lang="en-US" sz="2400" i="1" baseline="-25000"/>
              <a:t>v</a:t>
            </a:r>
            <a:r>
              <a:rPr lang="en-US" sz="2400" i="1"/>
              <a:t>(k) + c</a:t>
            </a:r>
            <a:r>
              <a:rPr lang="en-US" sz="2400" i="1" baseline="-25000"/>
              <a:t>p</a:t>
            </a:r>
            <a:r>
              <a:rPr lang="en-US" sz="2400" i="1"/>
              <a:t>(k),</a:t>
            </a:r>
            <a:r>
              <a:rPr lang="en-US" sz="2400" b="1"/>
              <a:t>1</a:t>
            </a:r>
            <a:endParaRPr lang="en-US" sz="2400" i="1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1CE4C45-ECC0-4373-82CC-A4162EEB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42" y="2796691"/>
            <a:ext cx="5518030" cy="977069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DF91BB57-93A7-4A0D-8565-B0132D816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042" y="3763528"/>
            <a:ext cx="5518030" cy="10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4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6FF6-1102-4DC5-97AF-C4897A92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842717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Putting the FFT in MAFFT (continued)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CE2296-6B29-48AA-AA00-78FA9ACD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4" y="1271379"/>
            <a:ext cx="3113280" cy="4315242"/>
          </a:xfrm>
          <a:prstGeom prst="rect">
            <a:avLst/>
          </a:prstGeom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4A5845-8EFE-4815-87D8-77F46F64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1590136"/>
            <a:ext cx="6422848" cy="4633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Map base pairs like so and convert 6-mers to complex sequences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CBC26-15AC-46BF-BA2D-D310ED61735E}"/>
              </a:ext>
            </a:extLst>
          </p:cNvPr>
          <p:cNvSpPr txBox="1"/>
          <p:nvPr/>
        </p:nvSpPr>
        <p:spPr>
          <a:xfrm>
            <a:off x="4767532" y="4508740"/>
            <a:ext cx="73295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/>
              <a:t>...GGACGTATCTTAGCTAGCGATCA...</a:t>
            </a:r>
            <a:endParaRPr lang="en-US" sz="40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3B87E-2ED1-415B-A110-68708750DCC1}"/>
              </a:ext>
            </a:extLst>
          </p:cNvPr>
          <p:cNvSpPr/>
          <p:nvPr/>
        </p:nvSpPr>
        <p:spPr>
          <a:xfrm>
            <a:off x="5206581" y="4552410"/>
            <a:ext cx="1825923" cy="58947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72E18-61F7-435F-9D13-1509DC1A5A5A}"/>
              </a:ext>
            </a:extLst>
          </p:cNvPr>
          <p:cNvSpPr/>
          <p:nvPr/>
        </p:nvSpPr>
        <p:spPr>
          <a:xfrm>
            <a:off x="5580392" y="4566786"/>
            <a:ext cx="1912187" cy="58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68873-6440-4743-B504-BB2FE79DF0E2}"/>
              </a:ext>
            </a:extLst>
          </p:cNvPr>
          <p:cNvSpPr/>
          <p:nvPr/>
        </p:nvSpPr>
        <p:spPr>
          <a:xfrm>
            <a:off x="5882317" y="4552410"/>
            <a:ext cx="1912187" cy="58947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2D9695-2F64-4BCE-99FA-0E649B602DDB}"/>
              </a:ext>
            </a:extLst>
          </p:cNvPr>
          <p:cNvSpPr/>
          <p:nvPr/>
        </p:nvSpPr>
        <p:spPr>
          <a:xfrm>
            <a:off x="6184241" y="4552410"/>
            <a:ext cx="2070337" cy="5894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05DB61-22E8-4A0B-999E-6983C4567A28}"/>
              </a:ext>
            </a:extLst>
          </p:cNvPr>
          <p:cNvCxnSpPr/>
          <p:nvPr/>
        </p:nvCxnSpPr>
        <p:spPr>
          <a:xfrm>
            <a:off x="6399002" y="5112229"/>
            <a:ext cx="0" cy="316301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FFFDAE-4E36-4B10-9ED5-9E101223369D}"/>
              </a:ext>
            </a:extLst>
          </p:cNvPr>
          <p:cNvCxnSpPr>
            <a:cxnSpLocks/>
          </p:cNvCxnSpPr>
          <p:nvPr/>
        </p:nvCxnSpPr>
        <p:spPr>
          <a:xfrm>
            <a:off x="6025191" y="5112229"/>
            <a:ext cx="0" cy="546339"/>
          </a:xfrm>
          <a:prstGeom prst="straightConnector1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582B1C-3D2C-48ED-8DF3-4A5241F2E7C2}"/>
              </a:ext>
            </a:extLst>
          </p:cNvPr>
          <p:cNvCxnSpPr>
            <a:cxnSpLocks/>
          </p:cNvCxnSpPr>
          <p:nvPr/>
        </p:nvCxnSpPr>
        <p:spPr>
          <a:xfrm>
            <a:off x="5694512" y="5140984"/>
            <a:ext cx="0" cy="819509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33207-4002-49C2-B509-AD98402DEE62}"/>
              </a:ext>
            </a:extLst>
          </p:cNvPr>
          <p:cNvCxnSpPr>
            <a:cxnSpLocks/>
          </p:cNvCxnSpPr>
          <p:nvPr/>
        </p:nvCxnSpPr>
        <p:spPr>
          <a:xfrm>
            <a:off x="5392586" y="5112228"/>
            <a:ext cx="0" cy="1092678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7004A7-0760-41FD-AEEA-458A76E956B9}"/>
              </a:ext>
            </a:extLst>
          </p:cNvPr>
          <p:cNvSpPr txBox="1"/>
          <p:nvPr/>
        </p:nvSpPr>
        <p:spPr>
          <a:xfrm>
            <a:off x="6392173" y="5112589"/>
            <a:ext cx="73295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5"/>
                </a:solidFill>
              </a:rPr>
              <a:t>CGTATC -- (-1, 1, -</a:t>
            </a:r>
            <a:r>
              <a:rPr lang="en-US" sz="2800" i="1">
                <a:solidFill>
                  <a:schemeClr val="accent5"/>
                </a:solidFill>
              </a:rPr>
              <a:t>i</a:t>
            </a:r>
            <a:r>
              <a:rPr lang="en-US" sz="2800">
                <a:solidFill>
                  <a:schemeClr val="accent5"/>
                </a:solidFill>
              </a:rPr>
              <a:t>, </a:t>
            </a:r>
            <a:r>
              <a:rPr lang="en-US" sz="2800" i="1">
                <a:solidFill>
                  <a:schemeClr val="accent5"/>
                </a:solidFill>
              </a:rPr>
              <a:t>i</a:t>
            </a:r>
            <a:r>
              <a:rPr lang="en-US" sz="2800">
                <a:solidFill>
                  <a:schemeClr val="accent5"/>
                </a:solidFill>
              </a:rPr>
              <a:t>, -</a:t>
            </a:r>
            <a:r>
              <a:rPr lang="en-US" sz="2800" i="1">
                <a:solidFill>
                  <a:schemeClr val="accent5"/>
                </a:solidFill>
              </a:rPr>
              <a:t>i</a:t>
            </a:r>
            <a:r>
              <a:rPr lang="en-US" sz="2800">
                <a:solidFill>
                  <a:schemeClr val="accent5"/>
                </a:solidFill>
              </a:rPr>
              <a:t>, -1) </a:t>
            </a:r>
            <a:endParaRPr lang="en-US" sz="2800">
              <a:solidFill>
                <a:schemeClr val="accent5"/>
              </a:solidFill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D01D88-ED39-4C25-9CF8-38AAEBE13E62}"/>
              </a:ext>
            </a:extLst>
          </p:cNvPr>
          <p:cNvSpPr txBox="1"/>
          <p:nvPr/>
        </p:nvSpPr>
        <p:spPr>
          <a:xfrm>
            <a:off x="6003984" y="5428891"/>
            <a:ext cx="73295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6"/>
                </a:solidFill>
              </a:rPr>
              <a:t>ACGTAT -- (</a:t>
            </a:r>
            <a:r>
              <a:rPr lang="en-US" sz="2800" i="1">
                <a:solidFill>
                  <a:schemeClr val="accent6"/>
                </a:solidFill>
              </a:rPr>
              <a:t>i</a:t>
            </a:r>
            <a:r>
              <a:rPr lang="en-US" sz="2800">
                <a:solidFill>
                  <a:schemeClr val="accent6"/>
                </a:solidFill>
              </a:rPr>
              <a:t>, -1, 1, -</a:t>
            </a:r>
            <a:r>
              <a:rPr lang="en-US" sz="2800" i="1">
                <a:solidFill>
                  <a:schemeClr val="accent6"/>
                </a:solidFill>
              </a:rPr>
              <a:t>i</a:t>
            </a:r>
            <a:r>
              <a:rPr lang="en-US" sz="2800">
                <a:solidFill>
                  <a:schemeClr val="accent6"/>
                </a:solidFill>
              </a:rPr>
              <a:t>, </a:t>
            </a:r>
            <a:r>
              <a:rPr lang="en-US" sz="2800" i="1">
                <a:solidFill>
                  <a:schemeClr val="accent6"/>
                </a:solidFill>
              </a:rPr>
              <a:t>i</a:t>
            </a:r>
            <a:r>
              <a:rPr lang="en-US" sz="2800">
                <a:solidFill>
                  <a:schemeClr val="accent6"/>
                </a:solidFill>
              </a:rPr>
              <a:t>, -</a:t>
            </a:r>
            <a:r>
              <a:rPr lang="en-US" sz="2800" i="1">
                <a:solidFill>
                  <a:schemeClr val="accent6"/>
                </a:solidFill>
              </a:rPr>
              <a:t>i</a:t>
            </a:r>
            <a:r>
              <a:rPr lang="en-US" sz="2800">
                <a:solidFill>
                  <a:schemeClr val="accent6"/>
                </a:solidFill>
              </a:rPr>
              <a:t>)</a:t>
            </a:r>
            <a:endParaRPr lang="en-US" sz="280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37C7B-4D5D-41E8-8ECA-192195BA7221}"/>
              </a:ext>
            </a:extLst>
          </p:cNvPr>
          <p:cNvSpPr txBox="1"/>
          <p:nvPr/>
        </p:nvSpPr>
        <p:spPr>
          <a:xfrm>
            <a:off x="5687682" y="5745192"/>
            <a:ext cx="73295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GACGTA -- (1, </a:t>
            </a:r>
            <a:r>
              <a:rPr lang="en-US" sz="2800" i="1">
                <a:solidFill>
                  <a:srgbClr val="FF0000"/>
                </a:solidFill>
              </a:rPr>
              <a:t>i</a:t>
            </a:r>
            <a:r>
              <a:rPr lang="en-US" sz="2800">
                <a:solidFill>
                  <a:srgbClr val="FF0000"/>
                </a:solidFill>
              </a:rPr>
              <a:t>, -1, 1, -</a:t>
            </a:r>
            <a:r>
              <a:rPr lang="en-US" sz="2800" i="1">
                <a:solidFill>
                  <a:srgbClr val="FF0000"/>
                </a:solidFill>
              </a:rPr>
              <a:t>i</a:t>
            </a:r>
            <a:r>
              <a:rPr lang="en-US" sz="2800">
                <a:solidFill>
                  <a:srgbClr val="FF0000"/>
                </a:solidFill>
              </a:rPr>
              <a:t>, </a:t>
            </a:r>
            <a:r>
              <a:rPr lang="en-US" sz="2800" i="1">
                <a:solidFill>
                  <a:srgbClr val="FF0000"/>
                </a:solidFill>
              </a:rPr>
              <a:t>i</a:t>
            </a:r>
            <a:r>
              <a:rPr lang="en-US" sz="2800">
                <a:solidFill>
                  <a:srgbClr val="FF0000"/>
                </a:solidFill>
              </a:rPr>
              <a:t>)</a:t>
            </a:r>
            <a:endParaRPr lang="en-US" sz="2800">
              <a:solidFill>
                <a:srgbClr val="FF0000"/>
              </a:solidFill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EA1354-7A93-4654-93AB-449A2C7C9B03}"/>
              </a:ext>
            </a:extLst>
          </p:cNvPr>
          <p:cNvSpPr txBox="1"/>
          <p:nvPr/>
        </p:nvSpPr>
        <p:spPr>
          <a:xfrm>
            <a:off x="5400134" y="6032739"/>
            <a:ext cx="73295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GGACGT -- (1, 1, </a:t>
            </a:r>
            <a:r>
              <a:rPr lang="en-US" sz="2800" i="1">
                <a:solidFill>
                  <a:schemeClr val="accent2"/>
                </a:solidFill>
              </a:rPr>
              <a:t>i</a:t>
            </a:r>
            <a:r>
              <a:rPr lang="en-US" sz="2800">
                <a:solidFill>
                  <a:schemeClr val="accent2"/>
                </a:solidFill>
              </a:rPr>
              <a:t>, -1, 1, -</a:t>
            </a:r>
            <a:r>
              <a:rPr lang="en-US" sz="2800" i="1">
                <a:solidFill>
                  <a:schemeClr val="accent2"/>
                </a:solidFill>
              </a:rPr>
              <a:t>i</a:t>
            </a:r>
            <a:r>
              <a:rPr lang="en-US" sz="2800">
                <a:solidFill>
                  <a:schemeClr val="accent2"/>
                </a:solidFill>
              </a:rPr>
              <a:t>)</a:t>
            </a:r>
            <a:endParaRPr lang="en-US" sz="2800">
              <a:solidFill>
                <a:schemeClr val="accent2"/>
              </a:solidFill>
              <a:cs typeface="Calibri"/>
            </a:endParaRPr>
          </a:p>
        </p:txBody>
      </p:sp>
      <p:graphicFrame>
        <p:nvGraphicFramePr>
          <p:cNvPr id="36" name="Diagram 36">
            <a:extLst>
              <a:ext uri="{FF2B5EF4-FFF2-40B4-BE49-F238E27FC236}">
                <a16:creationId xmlns:a16="http://schemas.microsoft.com/office/drawing/2014/main" id="{37B2CD12-23EF-41A5-8AC1-C8B30049C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517107"/>
              </p:ext>
            </p:extLst>
          </p:nvPr>
        </p:nvGraphicFramePr>
        <p:xfrm>
          <a:off x="5635924" y="2002766"/>
          <a:ext cx="2947359" cy="243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8" name="Diagram 36">
            <a:extLst>
              <a:ext uri="{FF2B5EF4-FFF2-40B4-BE49-F238E27FC236}">
                <a16:creationId xmlns:a16="http://schemas.microsoft.com/office/drawing/2014/main" id="{AA10F6ED-2FEE-44C5-9951-70C274C6D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56679"/>
              </p:ext>
            </p:extLst>
          </p:nvPr>
        </p:nvGraphicFramePr>
        <p:xfrm>
          <a:off x="9057735" y="2002765"/>
          <a:ext cx="2947359" cy="243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70" name="Arrow: Right 369">
            <a:extLst>
              <a:ext uri="{FF2B5EF4-FFF2-40B4-BE49-F238E27FC236}">
                <a16:creationId xmlns:a16="http://schemas.microsoft.com/office/drawing/2014/main" id="{3BC4D543-9296-4F08-9C4E-BBE107D0A981}"/>
              </a:ext>
            </a:extLst>
          </p:cNvPr>
          <p:cNvSpPr/>
          <p:nvPr/>
        </p:nvSpPr>
        <p:spPr>
          <a:xfrm>
            <a:off x="8424758" y="2985401"/>
            <a:ext cx="790755" cy="4888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7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61C39-1550-4BA6-BDD9-BC5F1CE3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B. The Iterative Refinement Method </a:t>
            </a:r>
            <a:r>
              <a:rPr lang="en-US" sz="5400" i="1">
                <a:ea typeface="+mj-lt"/>
                <a:cs typeface="+mj-lt"/>
              </a:rPr>
              <a:t>with the WSP Score</a:t>
            </a:r>
            <a:endParaRPr lang="en-US" u="sng">
              <a:cs typeface="Calibri Light" panose="020F0302020204030204"/>
            </a:endParaRP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BF71D1E-CE6E-41AA-B01E-38D56375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973" y="761701"/>
            <a:ext cx="6561827" cy="5415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Adds a scoring system to reduce alignment bias</a:t>
            </a:r>
          </a:p>
          <a:p>
            <a:pPr lvl="1"/>
            <a:r>
              <a:rPr lang="en-US">
                <a:cs typeface="Calibri"/>
              </a:rPr>
              <a:t>SP (Sum-of-Pairs) Score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WSP (Weighted Sum-of-Pairs) Score</a:t>
            </a:r>
          </a:p>
        </p:txBody>
      </p:sp>
      <p:pic>
        <p:nvPicPr>
          <p:cNvPr id="22" name="Picture 2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F9008C1-BF8B-4A73-AE8F-8CF04C4C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17" y="4683108"/>
            <a:ext cx="7473350" cy="1848124"/>
          </a:xfrm>
          <a:prstGeom prst="rect">
            <a:avLst/>
          </a:prstGeom>
        </p:spPr>
      </p:pic>
      <p:pic>
        <p:nvPicPr>
          <p:cNvPr id="23" name="Picture 23" descr="Shape, arrow&#10;&#10;Description automatically generated">
            <a:extLst>
              <a:ext uri="{FF2B5EF4-FFF2-40B4-BE49-F238E27FC236}">
                <a16:creationId xmlns:a16="http://schemas.microsoft.com/office/drawing/2014/main" id="{9B39F2F3-33AF-43E8-A9FB-B08BB504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626" y="2145342"/>
            <a:ext cx="7358332" cy="196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1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61C39-1550-4BA6-BDD9-BC5F1CE3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 fontScale="90000"/>
          </a:bodyPr>
          <a:lstStyle/>
          <a:p>
            <a:r>
              <a:rPr lang="en-US" sz="5400">
                <a:ea typeface="+mj-lt"/>
                <a:cs typeface="+mj-lt"/>
              </a:rPr>
              <a:t>C. The Iterative Refinement Method with the </a:t>
            </a:r>
            <a:br>
              <a:rPr lang="en-US" sz="5400">
                <a:ea typeface="+mj-lt"/>
                <a:cs typeface="+mj-lt"/>
              </a:rPr>
            </a:br>
            <a:r>
              <a:rPr lang="en-US" sz="5400">
                <a:ea typeface="+mj-lt"/>
                <a:cs typeface="+mj-lt"/>
              </a:rPr>
              <a:t>WSP </a:t>
            </a:r>
            <a:r>
              <a:rPr lang="en-US" sz="5400" i="1">
                <a:ea typeface="+mj-lt"/>
                <a:cs typeface="+mj-lt"/>
              </a:rPr>
              <a:t>and Consistency Scores</a:t>
            </a:r>
            <a:endParaRPr lang="en-US" i="1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BF71D1E-CE6E-41AA-B01E-38D56375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973" y="761701"/>
            <a:ext cx="6561827" cy="60047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Reduce bias </a:t>
            </a:r>
            <a:r>
              <a:rPr lang="en-US" i="1">
                <a:cs typeface="Calibri"/>
              </a:rPr>
              <a:t>even more</a:t>
            </a:r>
            <a:r>
              <a:rPr lang="en-US">
                <a:cs typeface="Calibri"/>
              </a:rPr>
              <a:t> with a non-biased scoring system</a:t>
            </a:r>
          </a:p>
          <a:p>
            <a:pPr lvl="1"/>
            <a:r>
              <a:rPr lang="en-US">
                <a:cs typeface="Calibri"/>
              </a:rPr>
              <a:t>COFFEE (Consistency based Objective Function For </a:t>
            </a:r>
            <a:r>
              <a:rPr lang="en-US" err="1">
                <a:cs typeface="Calibri"/>
              </a:rPr>
              <a:t>alignmEnt</a:t>
            </a:r>
            <a:r>
              <a:rPr lang="en-US">
                <a:cs typeface="Calibri"/>
              </a:rPr>
              <a:t> Evaluation)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where: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The greater the score, the better the alignment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3" name="Picture 3" descr="A picture containing text, clock, antenna&#10;&#10;Description automatically generated">
            <a:extLst>
              <a:ext uri="{FF2B5EF4-FFF2-40B4-BE49-F238E27FC236}">
                <a16:creationId xmlns:a16="http://schemas.microsoft.com/office/drawing/2014/main" id="{D48A9FAC-19F5-45D9-94EE-767F856F8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9" r="2990" b="-3382"/>
          <a:stretch/>
        </p:blipFill>
        <p:spPr>
          <a:xfrm>
            <a:off x="6535948" y="2418556"/>
            <a:ext cx="3516576" cy="1019053"/>
          </a:xfrm>
          <a:prstGeom prst="rect">
            <a:avLst/>
          </a:prstGeom>
        </p:spPr>
      </p:pic>
      <p:pic>
        <p:nvPicPr>
          <p:cNvPr id="4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0C5D3CF-985F-4894-B883-75A7AFE8F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88" y="3473933"/>
            <a:ext cx="3433313" cy="1074700"/>
          </a:xfrm>
          <a:prstGeom prst="rect">
            <a:avLst/>
          </a:prstGeom>
        </p:spPr>
      </p:pic>
      <p:pic>
        <p:nvPicPr>
          <p:cNvPr id="8" name="Picture 3" descr="A picture containing text, clock, antenna&#10;&#10;Description automatically generated">
            <a:extLst>
              <a:ext uri="{FF2B5EF4-FFF2-40B4-BE49-F238E27FC236}">
                <a16:creationId xmlns:a16="http://schemas.microsoft.com/office/drawing/2014/main" id="{1B794BC5-D6D3-422E-B214-D8379966C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92" b="-1471"/>
          <a:stretch/>
        </p:blipFill>
        <p:spPr>
          <a:xfrm>
            <a:off x="4451230" y="2921763"/>
            <a:ext cx="2126792" cy="100021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99B9B4-2E13-46B7-9994-581C5C408CD6}"/>
              </a:ext>
            </a:extLst>
          </p:cNvPr>
          <p:cNvCxnSpPr/>
          <p:nvPr/>
        </p:nvCxnSpPr>
        <p:spPr>
          <a:xfrm>
            <a:off x="6573328" y="3446252"/>
            <a:ext cx="3709357" cy="0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E4A24CE8-579E-4CF5-A785-96EB177F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117" y="4964391"/>
            <a:ext cx="6538822" cy="6385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B34D2C-9758-4C89-83C8-A79C362EF18A}"/>
              </a:ext>
            </a:extLst>
          </p:cNvPr>
          <p:cNvSpPr/>
          <p:nvPr/>
        </p:nvSpPr>
        <p:spPr>
          <a:xfrm>
            <a:off x="10626845" y="5256901"/>
            <a:ext cx="920150" cy="920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D7237-929A-4F0C-B298-5DE5D646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MUSCLE</a:t>
            </a:r>
            <a:br>
              <a:rPr lang="en-US" sz="5400">
                <a:cs typeface="Calibri Light"/>
              </a:rPr>
            </a:br>
            <a:r>
              <a:rPr lang="en-US" sz="1800">
                <a:cs typeface="Calibri Light"/>
              </a:rPr>
              <a:t>(multiple sequence comparison by log expectation)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46C9-0CF1-4B38-942B-C526AFC6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cs typeface="Calibri"/>
              </a:rPr>
              <a:t>Elements of the Algorithm</a:t>
            </a:r>
          </a:p>
          <a:p>
            <a:pPr lvl="1"/>
            <a:r>
              <a:rPr lang="en-US" sz="2200">
                <a:cs typeface="Calibri"/>
              </a:rPr>
              <a:t>Distance estimation with kmer counting</a:t>
            </a:r>
          </a:p>
          <a:p>
            <a:pPr lvl="1"/>
            <a:r>
              <a:rPr lang="en-US" sz="2200">
                <a:cs typeface="Calibri"/>
              </a:rPr>
              <a:t>Progressive alignment with log-expectation Score</a:t>
            </a:r>
          </a:p>
          <a:p>
            <a:pPr lvl="1"/>
            <a:r>
              <a:rPr lang="en-US" sz="2200">
                <a:cs typeface="Calibri"/>
              </a:rPr>
              <a:t>Refinement using tree-dependent restricted Partitioning</a:t>
            </a:r>
          </a:p>
        </p:txBody>
      </p:sp>
    </p:spTree>
    <p:extLst>
      <p:ext uri="{BB962C8B-B14F-4D97-AF65-F5344CB8AC3E}">
        <p14:creationId xmlns:p14="http://schemas.microsoft.com/office/powerpoint/2010/main" val="304012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D7237-929A-4F0C-B298-5DE5D646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Methods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260FBCC-1F75-450B-BE47-4CC1C61CA3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15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6B41E-737C-4EB8-9BAC-8A6608CF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MUSCLE Algorithm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CDE9993-2970-4845-A467-B531C09B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55693"/>
            <a:ext cx="7214616" cy="55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1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D7237-929A-4F0C-B298-5DE5D646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Draft Progressive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C25E124-AA67-423B-B9FE-3E0EB64389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12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D7237-929A-4F0C-B298-5DE5D646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Improved Progressive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7A40BEF-F25A-4C3A-BD7F-F4ABC5F201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96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D7237-929A-4F0C-B298-5DE5D646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Refinement</a:t>
            </a:r>
            <a:endParaRPr lang="en-US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B15695D-5A7E-476D-BA47-D3CFDD730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8703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13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3EAF38DC-B069-4F74-89ED-92C7579C3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" descr="Molecular glass structure">
            <a:extLst>
              <a:ext uri="{FF2B5EF4-FFF2-40B4-BE49-F238E27FC236}">
                <a16:creationId xmlns:a16="http://schemas.microsoft.com/office/drawing/2014/main" id="{DAB550B4-B725-4144-82A5-A029069E7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40" r="14610" b="-2"/>
          <a:stretch/>
        </p:blipFill>
        <p:spPr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3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1C0EB-62AF-43EB-857E-7847310C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n-US" sz="3400">
                <a:cs typeface="Calibri Light"/>
              </a:rPr>
              <a:t>Sequence Alignments</a:t>
            </a: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7A0CBFF4-EA32-4FE2-BA6B-8F3A6E6E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253806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08D4-C294-4BE3-B9DA-F2348395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Arrangement of sequences of DNA, RNA, or protein</a:t>
            </a:r>
          </a:p>
          <a:p>
            <a:pPr lvl="1"/>
            <a:r>
              <a:rPr lang="en-US" sz="2000">
                <a:cs typeface="Calibri"/>
              </a:rPr>
              <a:t>Used to identify regions of similarity</a:t>
            </a:r>
          </a:p>
          <a:p>
            <a:pPr lvl="2"/>
            <a:r>
              <a:rPr lang="en-US">
                <a:cs typeface="Calibri"/>
              </a:rPr>
              <a:t>Functional Relationship</a:t>
            </a:r>
          </a:p>
          <a:p>
            <a:pPr lvl="2"/>
            <a:r>
              <a:rPr lang="en-US">
                <a:cs typeface="Calibri"/>
              </a:rPr>
              <a:t>Structural Relationship</a:t>
            </a:r>
          </a:p>
          <a:p>
            <a:pPr lvl="2"/>
            <a:r>
              <a:rPr lang="en-US">
                <a:cs typeface="Calibri"/>
              </a:rPr>
              <a:t>Evolutionary Relationship</a:t>
            </a:r>
          </a:p>
          <a:p>
            <a:pPr lvl="2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90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AC276-CDC5-453D-BEDE-AB4BCB6C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PROs and CONs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5773-9F61-45D7-9580-D1CD346E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500">
                <a:cs typeface="Calibri"/>
              </a:rPr>
              <a:t>MUSCLE</a:t>
            </a:r>
          </a:p>
          <a:p>
            <a:pPr lvl="1"/>
            <a:r>
              <a:rPr lang="en-US" sz="1500">
                <a:cs typeface="Calibri"/>
              </a:rPr>
              <a:t>Pros</a:t>
            </a:r>
          </a:p>
          <a:p>
            <a:pPr lvl="2"/>
            <a:r>
              <a:rPr lang="en-US" sz="1500">
                <a:cs typeface="Calibri"/>
              </a:rPr>
              <a:t>Can handle medium to large alignments with up to 1000 sequences</a:t>
            </a:r>
          </a:p>
          <a:p>
            <a:pPr lvl="2"/>
            <a:r>
              <a:rPr lang="en-US" sz="1500">
                <a:cs typeface="Calibri"/>
              </a:rPr>
              <a:t>Fast</a:t>
            </a:r>
          </a:p>
          <a:p>
            <a:pPr lvl="2"/>
            <a:r>
              <a:rPr lang="en-US" sz="1500">
                <a:cs typeface="Calibri"/>
              </a:rPr>
              <a:t>Easy to use</a:t>
            </a:r>
          </a:p>
          <a:p>
            <a:pPr lvl="3"/>
            <a:r>
              <a:rPr lang="en-US" sz="1300">
                <a:cs typeface="Calibri"/>
              </a:rPr>
              <a:t>Defaults work for most applications</a:t>
            </a:r>
          </a:p>
          <a:p>
            <a:pPr lvl="1"/>
            <a:r>
              <a:rPr lang="en-US" sz="1500">
                <a:cs typeface="Calibri"/>
              </a:rPr>
              <a:t>Cons</a:t>
            </a:r>
          </a:p>
          <a:p>
            <a:pPr lvl="2"/>
            <a:r>
              <a:rPr lang="en-US" sz="1500">
                <a:ea typeface="+mn-lt"/>
                <a:cs typeface="+mn-lt"/>
              </a:rPr>
              <a:t>Not suitable for sequences with low homology N-terminal and C-terminal extensions</a:t>
            </a:r>
          </a:p>
          <a:p>
            <a:pPr lvl="2"/>
            <a:r>
              <a:rPr lang="en-US" sz="1500">
                <a:cs typeface="Calibri"/>
              </a:rPr>
              <a:t>Must have a deep understanding to change parameters</a:t>
            </a:r>
          </a:p>
          <a:p>
            <a:r>
              <a:rPr lang="en-US" sz="1500">
                <a:cs typeface="Calibri"/>
              </a:rPr>
              <a:t>MAFFT</a:t>
            </a:r>
          </a:p>
          <a:p>
            <a:pPr lvl="1"/>
            <a:r>
              <a:rPr lang="en-US" sz="1500">
                <a:cs typeface="Calibri"/>
              </a:rPr>
              <a:t>Pros</a:t>
            </a:r>
          </a:p>
          <a:p>
            <a:pPr lvl="2"/>
            <a:r>
              <a:rPr lang="en-US" sz="1500">
                <a:cs typeface="Calibri"/>
              </a:rPr>
              <a:t>Large datasets with up to 30,000 sequences</a:t>
            </a:r>
          </a:p>
          <a:p>
            <a:pPr lvl="2"/>
            <a:r>
              <a:rPr lang="en-US" sz="1500">
                <a:ea typeface="+mn-lt"/>
                <a:cs typeface="+mn-lt"/>
              </a:rPr>
              <a:t>Suitable for sequences with long, low homology N-terminal or C-terminal extensions</a:t>
            </a:r>
            <a:endParaRPr lang="en-US" sz="1500">
              <a:cs typeface="Calibri"/>
            </a:endParaRPr>
          </a:p>
          <a:p>
            <a:pPr lvl="2"/>
            <a:r>
              <a:rPr lang="en-US" sz="1500">
                <a:ea typeface="+mn-lt"/>
                <a:cs typeface="+mn-lt"/>
              </a:rPr>
              <a:t>Suitable for sequences with long internal gaps (use </a:t>
            </a:r>
            <a:r>
              <a:rPr lang="en-US" sz="1500" i="1">
                <a:ea typeface="+mn-lt"/>
                <a:cs typeface="+mn-lt"/>
              </a:rPr>
              <a:t>L-ins-</a:t>
            </a:r>
            <a:r>
              <a:rPr lang="en-US" sz="1500" i="1" err="1">
                <a:ea typeface="+mn-lt"/>
                <a:cs typeface="+mn-lt"/>
              </a:rPr>
              <a:t>i</a:t>
            </a:r>
            <a:r>
              <a:rPr lang="en-US" sz="1500">
                <a:ea typeface="+mn-lt"/>
                <a:cs typeface="+mn-lt"/>
              </a:rPr>
              <a:t> algorithm)</a:t>
            </a:r>
            <a:endParaRPr lang="en-US" sz="1500">
              <a:cs typeface="Calibri"/>
            </a:endParaRPr>
          </a:p>
          <a:p>
            <a:pPr lvl="1"/>
            <a:r>
              <a:rPr lang="en-US" sz="1500">
                <a:cs typeface="Calibri"/>
              </a:rPr>
              <a:t>Cons</a:t>
            </a:r>
          </a:p>
          <a:p>
            <a:pPr lvl="2"/>
            <a:r>
              <a:rPr lang="en-US" sz="1500">
                <a:cs typeface="Calibri"/>
              </a:rPr>
              <a:t>Complex</a:t>
            </a:r>
          </a:p>
          <a:p>
            <a:pPr lvl="3"/>
            <a:r>
              <a:rPr lang="en-US" sz="1500">
                <a:cs typeface="Calibri"/>
              </a:rPr>
              <a:t>Need to know parameters to use and when to use them</a:t>
            </a:r>
          </a:p>
          <a:p>
            <a:pPr lvl="2"/>
            <a:endParaRPr lang="en-US" sz="1500">
              <a:cs typeface="Calibri"/>
            </a:endParaRPr>
          </a:p>
          <a:p>
            <a:pPr lvl="2"/>
            <a:endParaRPr lang="en-US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3560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5ED64-C846-4EEE-88A7-AE8ACEA4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1DCE788-AF7E-4F34-AB51-DB5E1D29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954657"/>
            <a:ext cx="6202864" cy="486242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C. NOTREDAME, L. HOLM, and D. G. HIGGINS, “COFFEE : an objective function for multiple sequence alignments,” </a:t>
            </a:r>
            <a:r>
              <a:rPr lang="en-US" sz="1400" i="1">
                <a:ea typeface="+mn-lt"/>
                <a:cs typeface="+mn-lt"/>
              </a:rPr>
              <a:t>Bioinformatics (Oxford, England)</a:t>
            </a:r>
            <a:r>
              <a:rPr lang="en-US" sz="1400">
                <a:ea typeface="+mn-lt"/>
                <a:cs typeface="+mn-lt"/>
              </a:rPr>
              <a:t>, vol. 14, no. 5, pp. 407–422, 1998, </a:t>
            </a:r>
            <a:r>
              <a:rPr lang="en-US" sz="1400" err="1">
                <a:ea typeface="+mn-lt"/>
                <a:cs typeface="+mn-lt"/>
              </a:rPr>
              <a:t>doi</a:t>
            </a:r>
            <a:r>
              <a:rPr lang="en-US" sz="1400">
                <a:ea typeface="+mn-lt"/>
                <a:cs typeface="+mn-lt"/>
              </a:rPr>
              <a:t>: 10.1093/bioinformatics/14.5.407.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F. S.-M. Pais, P. de C. Ruy, G. Oliveira, and R. S. Coimbra, “Assessing the efficiency of multiple sequence alignment programs,” </a:t>
            </a:r>
            <a:r>
              <a:rPr lang="en-US" sz="1400" i="1">
                <a:ea typeface="+mn-lt"/>
                <a:cs typeface="+mn-lt"/>
              </a:rPr>
              <a:t>Algorithms for molecular biology</a:t>
            </a:r>
            <a:r>
              <a:rPr lang="en-US" sz="1400">
                <a:ea typeface="+mn-lt"/>
                <a:cs typeface="+mn-lt"/>
              </a:rPr>
              <a:t>, vol. 9, no. 1, pp. 4–4, 2014, </a:t>
            </a:r>
            <a:r>
              <a:rPr lang="en-US" sz="1400" err="1">
                <a:ea typeface="+mn-lt"/>
                <a:cs typeface="+mn-lt"/>
              </a:rPr>
              <a:t>doi</a:t>
            </a:r>
            <a:r>
              <a:rPr lang="en-US" sz="1400">
                <a:ea typeface="+mn-lt"/>
                <a:cs typeface="+mn-lt"/>
              </a:rPr>
              <a:t>: 10.1186/1748-7188-9-4.</a:t>
            </a:r>
            <a:endParaRPr lang="en-US"/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G. E. Crooks, G. Hon, J.-M. </a:t>
            </a:r>
            <a:r>
              <a:rPr lang="en-US" sz="1400" err="1">
                <a:ea typeface="+mn-lt"/>
                <a:cs typeface="+mn-lt"/>
              </a:rPr>
              <a:t>Chandonia</a:t>
            </a:r>
            <a:r>
              <a:rPr lang="en-US" sz="1400">
                <a:ea typeface="+mn-lt"/>
                <a:cs typeface="+mn-lt"/>
              </a:rPr>
              <a:t>, and S. E. Brenner, “</a:t>
            </a:r>
            <a:r>
              <a:rPr lang="en-US" sz="1400" err="1">
                <a:ea typeface="+mn-lt"/>
                <a:cs typeface="+mn-lt"/>
              </a:rPr>
              <a:t>WebLogo</a:t>
            </a:r>
            <a:r>
              <a:rPr lang="en-US" sz="1400">
                <a:ea typeface="+mn-lt"/>
                <a:cs typeface="+mn-lt"/>
              </a:rPr>
              <a:t>: A Sequence Logo Generator,” </a:t>
            </a:r>
            <a:r>
              <a:rPr lang="en-US" sz="1400" i="1">
                <a:ea typeface="+mn-lt"/>
                <a:cs typeface="+mn-lt"/>
              </a:rPr>
              <a:t>Genome research</a:t>
            </a:r>
            <a:r>
              <a:rPr lang="en-US" sz="1400">
                <a:ea typeface="+mn-lt"/>
                <a:cs typeface="+mn-lt"/>
              </a:rPr>
              <a:t>, vol. 14, no. 6, pp. 1188–1190, 2004, </a:t>
            </a:r>
            <a:r>
              <a:rPr lang="en-US" sz="1400" err="1">
                <a:ea typeface="+mn-lt"/>
                <a:cs typeface="+mn-lt"/>
              </a:rPr>
              <a:t>doi</a:t>
            </a:r>
            <a:r>
              <a:rPr lang="en-US" sz="1400">
                <a:ea typeface="+mn-lt"/>
                <a:cs typeface="+mn-lt"/>
              </a:rPr>
              <a:t>: 10.1101/gr.849004.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K. Katoh, K. Misawa, K. Kuma, and T. Miyata, “MAFFT: a novel method for rapid multiple sequence alignment based on fast Fourier transform,” </a:t>
            </a:r>
            <a:r>
              <a:rPr lang="en-US" sz="1400" i="1">
                <a:ea typeface="+mn-lt"/>
                <a:cs typeface="+mn-lt"/>
              </a:rPr>
              <a:t>Nucleic acids research</a:t>
            </a:r>
            <a:r>
              <a:rPr lang="en-US" sz="1400">
                <a:ea typeface="+mn-lt"/>
                <a:cs typeface="+mn-lt"/>
              </a:rPr>
              <a:t>, vol. 30, no. 14, pp. 3059–3066, 2002, </a:t>
            </a:r>
            <a:r>
              <a:rPr lang="en-US" sz="1400" err="1">
                <a:ea typeface="+mn-lt"/>
                <a:cs typeface="+mn-lt"/>
              </a:rPr>
              <a:t>doi</a:t>
            </a:r>
            <a:r>
              <a:rPr lang="en-US" sz="1400">
                <a:ea typeface="+mn-lt"/>
                <a:cs typeface="+mn-lt"/>
              </a:rPr>
              <a:t>: 10.1093/</a:t>
            </a:r>
            <a:r>
              <a:rPr lang="en-US" sz="1400" err="1">
                <a:ea typeface="+mn-lt"/>
                <a:cs typeface="+mn-lt"/>
              </a:rPr>
              <a:t>nar</a:t>
            </a:r>
            <a:r>
              <a:rPr lang="en-US" sz="1400">
                <a:ea typeface="+mn-lt"/>
                <a:cs typeface="+mn-lt"/>
              </a:rPr>
              <a:t>/gkf436.</a:t>
            </a: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R. C. Edgar, “MUSCLE: multiple sequence alignment with high accuracy and high throughput,” </a:t>
            </a:r>
            <a:r>
              <a:rPr lang="en-US" sz="1400" i="1">
                <a:ea typeface="+mn-lt"/>
                <a:cs typeface="+mn-lt"/>
              </a:rPr>
              <a:t>Nucleic acids research</a:t>
            </a:r>
            <a:r>
              <a:rPr lang="en-US" sz="1400">
                <a:ea typeface="+mn-lt"/>
                <a:cs typeface="+mn-lt"/>
              </a:rPr>
              <a:t>, vol. 32, no. 5, pp. 1792–1797, 2004, </a:t>
            </a:r>
            <a:r>
              <a:rPr lang="en-US" sz="1400" err="1">
                <a:ea typeface="+mn-lt"/>
                <a:cs typeface="+mn-lt"/>
              </a:rPr>
              <a:t>doi</a:t>
            </a:r>
            <a:r>
              <a:rPr lang="en-US" sz="1400">
                <a:ea typeface="+mn-lt"/>
                <a:cs typeface="+mn-lt"/>
              </a:rPr>
              <a:t>: 10.1093/Nar/Gkh340.</a:t>
            </a:r>
            <a:endParaRPr lang="en-US" sz="1400">
              <a:cs typeface="Calibri"/>
            </a:endParaRP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R. J. Edwards, “</a:t>
            </a:r>
            <a:r>
              <a:rPr lang="en-US" sz="1400" err="1">
                <a:ea typeface="+mn-lt"/>
                <a:cs typeface="+mn-lt"/>
              </a:rPr>
              <a:t>EdwardsLab</a:t>
            </a:r>
            <a:r>
              <a:rPr lang="en-US" sz="1400">
                <a:ea typeface="+mn-lt"/>
                <a:cs typeface="+mn-lt"/>
              </a:rPr>
              <a:t>,” </a:t>
            </a:r>
            <a:r>
              <a:rPr lang="en-US" sz="1400" i="1">
                <a:ea typeface="+mn-lt"/>
                <a:cs typeface="+mn-lt"/>
              </a:rPr>
              <a:t>Dr Richard Edwards - UPGMA Walkthrough</a:t>
            </a:r>
            <a:r>
              <a:rPr lang="en-US" sz="1400">
                <a:ea typeface="+mn-lt"/>
                <a:cs typeface="+mn-lt"/>
              </a:rPr>
              <a:t>, 2016. [Online]. Available: </a:t>
            </a:r>
            <a:r>
              <a:rPr lang="en-US" sz="1400">
                <a:ea typeface="+mn-lt"/>
                <a:cs typeface="+mn-lt"/>
                <a:hlinkClick r:id="rId2"/>
              </a:rPr>
              <a:t>http://www.slimsuite.unsw.edu.au/teaching/upgma/</a:t>
            </a:r>
            <a:r>
              <a:rPr lang="en-US" sz="1400">
                <a:ea typeface="+mn-lt"/>
                <a:cs typeface="+mn-lt"/>
              </a:rPr>
              <a:t>. [Accessed: 23-Apr-2021]. </a:t>
            </a: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“Multiple alignment program for amino acid or nucleotide sequences,” </a:t>
            </a:r>
            <a:r>
              <a:rPr lang="en-US" sz="1400" i="1">
                <a:ea typeface="+mn-lt"/>
                <a:cs typeface="+mn-lt"/>
              </a:rPr>
              <a:t>MAFFT ver.7 - a multiple sequence alignment program. </a:t>
            </a:r>
            <a:r>
              <a:rPr lang="en-US" sz="1400">
                <a:ea typeface="+mn-lt"/>
                <a:cs typeface="+mn-lt"/>
              </a:rPr>
              <a:t>[Online]. Available: </a:t>
            </a:r>
            <a:r>
              <a:rPr lang="en-US" sz="1400">
                <a:ea typeface="+mn-lt"/>
                <a:cs typeface="+mn-lt"/>
                <a:hlinkClick r:id="rId3"/>
              </a:rPr>
              <a:t>https://mafft.cbrc.jp/alignment/software/algorithms/algorithms.html</a:t>
            </a:r>
            <a:r>
              <a:rPr lang="en-US" sz="1400">
                <a:ea typeface="+mn-lt"/>
                <a:cs typeface="+mn-lt"/>
              </a:rPr>
              <a:t>. [Accessed: 21-Apr-2021]. </a:t>
            </a:r>
            <a:endParaRPr lang="en-US" sz="1400">
              <a:cs typeface="Calibri" panose="020F0502020204030204"/>
            </a:endParaRP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“Multiple alignments: scoring.” [Online]. Available: </a:t>
            </a:r>
            <a:r>
              <a:rPr lang="en-US" sz="1400">
                <a:ea typeface="+mn-lt"/>
                <a:cs typeface="+mn-lt"/>
                <a:hlinkClick r:id="rId4"/>
              </a:rPr>
              <a:t>http://www.cbs.dtu.dk/dtucourse/cookbooks/gorm/transparencies/mulalign/mulalign4.pdf</a:t>
            </a:r>
            <a:r>
              <a:rPr lang="en-US" sz="1400">
                <a:ea typeface="+mn-lt"/>
                <a:cs typeface="+mn-lt"/>
              </a:rPr>
              <a:t>. [Accessed: 23-Apr-2021]. </a:t>
            </a:r>
          </a:p>
          <a:p>
            <a:pPr>
              <a:buNone/>
            </a:pPr>
            <a:r>
              <a:rPr lang="en-US" sz="1400">
                <a:ea typeface="+mn-lt"/>
                <a:cs typeface="+mn-lt"/>
              </a:rPr>
              <a:t>Kimura, </a:t>
            </a:r>
            <a:r>
              <a:rPr lang="en-US" sz="1400" err="1">
                <a:ea typeface="+mn-lt"/>
                <a:cs typeface="+mn-lt"/>
              </a:rPr>
              <a:t>Motoo</a:t>
            </a:r>
            <a:r>
              <a:rPr lang="en-US" sz="1400">
                <a:ea typeface="+mn-lt"/>
                <a:cs typeface="+mn-lt"/>
              </a:rPr>
              <a:t>. "The neutral theory and molecular evolution." </a:t>
            </a:r>
            <a:r>
              <a:rPr lang="en-US" sz="1400" i="1">
                <a:ea typeface="+mn-lt"/>
                <a:cs typeface="+mn-lt"/>
              </a:rPr>
              <a:t>My Thoughts on Biological Evolution</a:t>
            </a:r>
            <a:r>
              <a:rPr lang="en-US" sz="1400">
                <a:ea typeface="+mn-lt"/>
                <a:cs typeface="+mn-lt"/>
              </a:rPr>
              <a:t>. Springer, Singapore, 2020. 119-138.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8FF8-C5D4-40BE-81DA-BBC4B66B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100">
                <a:cs typeface="Calibri Light"/>
              </a:rPr>
              <a:t>MAFFT : Multiple Alignment using Fast Fourier Transform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274A-9FF2-4949-8D65-4608FF12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Split into 3 categories which exchange speed for accuracy</a:t>
            </a:r>
          </a:p>
          <a:p>
            <a:pPr marL="914400" lvl="1" indent="-457200">
              <a:buAutoNum type="alphaUcPeriod"/>
            </a:pPr>
            <a:r>
              <a:rPr lang="en-US" sz="2000">
                <a:highlight>
                  <a:srgbClr val="FFFF00"/>
                </a:highlight>
                <a:cs typeface="Calibri"/>
              </a:rPr>
              <a:t>Progressive Method</a:t>
            </a:r>
          </a:p>
          <a:p>
            <a:pPr marL="914400" lvl="1" indent="-457200">
              <a:buAutoNum type="alphaUcPeriod"/>
            </a:pPr>
            <a:r>
              <a:rPr lang="en-US" sz="2000">
                <a:highlight>
                  <a:srgbClr val="00FF00"/>
                </a:highlight>
                <a:cs typeface="Calibri"/>
              </a:rPr>
              <a:t>Iterative Refinement Method with WSP Score</a:t>
            </a:r>
          </a:p>
          <a:p>
            <a:pPr marL="914400" lvl="1" indent="-457200">
              <a:buAutoNum type="alphaUcPeriod"/>
            </a:pPr>
            <a:r>
              <a:rPr lang="en-US" sz="2000">
                <a:highlight>
                  <a:srgbClr val="00FFFF"/>
                </a:highlight>
                <a:cs typeface="Calibri"/>
              </a:rPr>
              <a:t>Iterative Refinement Method with WSP and Consistency Scores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1" name="Diagram 210">
            <a:extLst>
              <a:ext uri="{FF2B5EF4-FFF2-40B4-BE49-F238E27FC236}">
                <a16:creationId xmlns:a16="http://schemas.microsoft.com/office/drawing/2014/main" id="{5E13BA7A-60F1-42A8-9AB1-082B4F727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170723"/>
              </p:ext>
            </p:extLst>
          </p:nvPr>
        </p:nvGraphicFramePr>
        <p:xfrm>
          <a:off x="6196642" y="1226389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2" name="Diagram 211">
            <a:extLst>
              <a:ext uri="{FF2B5EF4-FFF2-40B4-BE49-F238E27FC236}">
                <a16:creationId xmlns:a16="http://schemas.microsoft.com/office/drawing/2014/main" id="{5883448F-1DFC-47F9-86DF-E0A694F09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695317"/>
              </p:ext>
            </p:extLst>
          </p:nvPr>
        </p:nvGraphicFramePr>
        <p:xfrm>
          <a:off x="6196641" y="2534727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3" name="TextBox 3">
            <a:extLst>
              <a:ext uri="{FF2B5EF4-FFF2-40B4-BE49-F238E27FC236}">
                <a16:creationId xmlns:a16="http://schemas.microsoft.com/office/drawing/2014/main" id="{76E31271-5B35-4E9C-BCB6-912FCB7A1810}"/>
              </a:ext>
            </a:extLst>
          </p:cNvPr>
          <p:cNvSpPr txBox="1"/>
          <p:nvPr/>
        </p:nvSpPr>
        <p:spPr>
          <a:xfrm>
            <a:off x="6133382" y="3545456"/>
            <a:ext cx="471289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Aharoni"/>
                <a:cs typeface="Aharoni"/>
              </a:rPr>
              <a:t>Speed</a:t>
            </a:r>
          </a:p>
        </p:txBody>
      </p:sp>
      <p:sp>
        <p:nvSpPr>
          <p:cNvPr id="214" name="TextBox 4">
            <a:extLst>
              <a:ext uri="{FF2B5EF4-FFF2-40B4-BE49-F238E27FC236}">
                <a16:creationId xmlns:a16="http://schemas.microsoft.com/office/drawing/2014/main" id="{64C073F9-6E23-46DD-83C6-CADEB23408EB}"/>
              </a:ext>
            </a:extLst>
          </p:cNvPr>
          <p:cNvSpPr txBox="1"/>
          <p:nvPr/>
        </p:nvSpPr>
        <p:spPr>
          <a:xfrm>
            <a:off x="6133382" y="2222739"/>
            <a:ext cx="4641011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Aharoni"/>
                <a:cs typeface="Aharoni"/>
              </a:rPr>
              <a:t>Accuracy</a:t>
            </a:r>
          </a:p>
        </p:txBody>
      </p:sp>
      <p:sp>
        <p:nvSpPr>
          <p:cNvPr id="215" name="TextBox 5">
            <a:extLst>
              <a:ext uri="{FF2B5EF4-FFF2-40B4-BE49-F238E27FC236}">
                <a16:creationId xmlns:a16="http://schemas.microsoft.com/office/drawing/2014/main" id="{C7889D25-8250-4A7B-B5F2-E13130CFE787}"/>
              </a:ext>
            </a:extLst>
          </p:cNvPr>
          <p:cNvSpPr txBox="1"/>
          <p:nvPr/>
        </p:nvSpPr>
        <p:spPr>
          <a:xfrm>
            <a:off x="5299495" y="4638135"/>
            <a:ext cx="1319840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Lowest</a:t>
            </a:r>
            <a:endParaRPr lang="en-US" sz="2800">
              <a:cs typeface="Calibri"/>
            </a:endParaRPr>
          </a:p>
        </p:txBody>
      </p:sp>
      <p:sp>
        <p:nvSpPr>
          <p:cNvPr id="216" name="TextBox 6">
            <a:extLst>
              <a:ext uri="{FF2B5EF4-FFF2-40B4-BE49-F238E27FC236}">
                <a16:creationId xmlns:a16="http://schemas.microsoft.com/office/drawing/2014/main" id="{926ED1B8-71D7-43CA-A97F-C77766539966}"/>
              </a:ext>
            </a:extLst>
          </p:cNvPr>
          <p:cNvSpPr txBox="1"/>
          <p:nvPr/>
        </p:nvSpPr>
        <p:spPr>
          <a:xfrm>
            <a:off x="10101532" y="2208361"/>
            <a:ext cx="149236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Calibri"/>
                <a:cs typeface="Aharoni"/>
              </a:rPr>
              <a:t>Highest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7866A29-C204-45D7-A791-562DEA524319}"/>
              </a:ext>
            </a:extLst>
          </p:cNvPr>
          <p:cNvCxnSpPr/>
          <p:nvPr/>
        </p:nvCxnSpPr>
        <p:spPr>
          <a:xfrm flipH="1">
            <a:off x="10756240" y="2654601"/>
            <a:ext cx="28755" cy="2041583"/>
          </a:xfrm>
          <a:prstGeom prst="straightConnector1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9183F6A-8722-4E35-A289-A7A7F2363DC6}"/>
              </a:ext>
            </a:extLst>
          </p:cNvPr>
          <p:cNvCxnSpPr>
            <a:cxnSpLocks/>
          </p:cNvCxnSpPr>
          <p:nvPr/>
        </p:nvCxnSpPr>
        <p:spPr>
          <a:xfrm flipH="1">
            <a:off x="6184240" y="2726488"/>
            <a:ext cx="28755" cy="2041583"/>
          </a:xfrm>
          <a:prstGeom prst="straightConnector1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0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61C39-1550-4BA6-BDD9-BC5F1CE3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A. The Progressive Method</a:t>
            </a:r>
            <a:endParaRPr lang="en-US" sz="540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99BCE1E-AC64-4619-82B6-83905DEA1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07364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57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Content Placeholder 2">
            <a:extLst>
              <a:ext uri="{FF2B5EF4-FFF2-40B4-BE49-F238E27FC236}">
                <a16:creationId xmlns:a16="http://schemas.microsoft.com/office/drawing/2014/main" id="{2E77E211-EDFF-436B-9A47-7F075BC234DC}"/>
              </a:ext>
            </a:extLst>
          </p:cNvPr>
          <p:cNvGraphicFramePr>
            <a:graphicFrameLocks noGrp="1"/>
          </p:cNvGraphicFramePr>
          <p:nvPr/>
        </p:nvGraphicFramePr>
        <p:xfrm>
          <a:off x="104772" y="-1170725"/>
          <a:ext cx="11875077" cy="9446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22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0716D9-CBD5-444D-998E-C5B2E73C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4" y="1275201"/>
            <a:ext cx="3113280" cy="4307598"/>
          </a:xfrm>
          <a:prstGeom prst="rect">
            <a:avLst/>
          </a:prstGeom>
          <a:effectLst/>
        </p:spPr>
      </p:pic>
      <p:sp>
        <p:nvSpPr>
          <p:cNvPr id="366" name="Content Placeholder 365">
            <a:extLst>
              <a:ext uri="{FF2B5EF4-FFF2-40B4-BE49-F238E27FC236}">
                <a16:creationId xmlns:a16="http://schemas.microsoft.com/office/drawing/2014/main" id="{E8606919-5FCB-4182-A2FD-3CDA1CFEE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204" y="3574211"/>
            <a:ext cx="6437225" cy="8955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cs typeface="Calibri"/>
              </a:rPr>
              <a:t>Uses a distance calculated using 6-mer counting</a:t>
            </a:r>
          </a:p>
          <a:p>
            <a:pPr lvl="1"/>
            <a:r>
              <a:rPr lang="en-US" sz="1600">
                <a:cs typeface="Calibri" panose="020F0502020204030204"/>
              </a:rPr>
              <a:t>How many times does a sequence of 6 base pairs occur in a row?</a:t>
            </a:r>
          </a:p>
          <a:p>
            <a:pPr lvl="1"/>
            <a:r>
              <a:rPr lang="en-US" sz="1600">
                <a:cs typeface="Calibri" panose="020F0502020204030204"/>
              </a:rPr>
              <a:t>Number of shared 6-mers between sequences </a:t>
            </a:r>
            <a:r>
              <a:rPr lang="en-US" sz="1600" i="1">
                <a:cs typeface="Calibri" panose="020F0502020204030204"/>
              </a:rPr>
              <a:t>i</a:t>
            </a:r>
            <a:r>
              <a:rPr lang="en-US" sz="1600">
                <a:cs typeface="Calibri" panose="020F0502020204030204"/>
              </a:rPr>
              <a:t> and </a:t>
            </a:r>
            <a:r>
              <a:rPr lang="en-US" sz="1600" i="1">
                <a:cs typeface="Calibri" panose="020F0502020204030204"/>
              </a:rPr>
              <a:t>j </a:t>
            </a:r>
            <a:r>
              <a:rPr lang="en-US" sz="1600">
                <a:cs typeface="Calibri" panose="020F0502020204030204"/>
              </a:rPr>
              <a:t>= </a:t>
            </a:r>
            <a:r>
              <a:rPr lang="en-US" sz="1600" i="1">
                <a:ea typeface="+mn-lt"/>
                <a:cs typeface="+mn-lt"/>
              </a:rPr>
              <a:t>S</a:t>
            </a:r>
            <a:r>
              <a:rPr lang="en-US" sz="1600" i="1" baseline="-25000">
                <a:ea typeface="+mn-lt"/>
                <a:cs typeface="+mn-lt"/>
              </a:rPr>
              <a:t>ij</a:t>
            </a:r>
            <a:r>
              <a:rPr lang="en-US" sz="1600" i="1">
                <a:ea typeface="+mn-lt"/>
                <a:cs typeface="+mn-lt"/>
              </a:rPr>
              <a:t> </a:t>
            </a:r>
            <a:r>
              <a:rPr lang="en-US" sz="1600">
                <a:cs typeface="Calibri" panose="020F0502020204030204"/>
              </a:rPr>
              <a:t> </a:t>
            </a:r>
          </a:p>
        </p:txBody>
      </p:sp>
      <p:pic>
        <p:nvPicPr>
          <p:cNvPr id="369" name="Picture 369" descr="Table&#10;&#10;Description automatically generated">
            <a:extLst>
              <a:ext uri="{FF2B5EF4-FFF2-40B4-BE49-F238E27FC236}">
                <a16:creationId xmlns:a16="http://schemas.microsoft.com/office/drawing/2014/main" id="{8510BA37-8A3C-43A4-B8F4-D678AC5A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74" y="174011"/>
            <a:ext cx="7113916" cy="3246318"/>
          </a:xfrm>
          <a:prstGeom prst="rect">
            <a:avLst/>
          </a:prstGeom>
        </p:spPr>
      </p:pic>
      <p:sp>
        <p:nvSpPr>
          <p:cNvPr id="370" name="TextBox 369">
            <a:extLst>
              <a:ext uri="{FF2B5EF4-FFF2-40B4-BE49-F238E27FC236}">
                <a16:creationId xmlns:a16="http://schemas.microsoft.com/office/drawing/2014/main" id="{0BBBB9A6-473C-437C-8D70-3470B84FE572}"/>
              </a:ext>
            </a:extLst>
          </p:cNvPr>
          <p:cNvSpPr txBox="1"/>
          <p:nvPr/>
        </p:nvSpPr>
        <p:spPr>
          <a:xfrm>
            <a:off x="4767532" y="4508740"/>
            <a:ext cx="73295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/>
              <a:t>...GGACGTATCTTAGCTAGCGATCA...</a:t>
            </a:r>
            <a:endParaRPr lang="en-US" sz="4000">
              <a:cs typeface="Calibri"/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EBCC8698-F3F3-420B-9321-CBBBF7D03795}"/>
              </a:ext>
            </a:extLst>
          </p:cNvPr>
          <p:cNvSpPr/>
          <p:nvPr/>
        </p:nvSpPr>
        <p:spPr>
          <a:xfrm>
            <a:off x="5206581" y="4552410"/>
            <a:ext cx="1825923" cy="58947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103F331E-2B68-4A63-93AB-A293D84FA476}"/>
              </a:ext>
            </a:extLst>
          </p:cNvPr>
          <p:cNvSpPr/>
          <p:nvPr/>
        </p:nvSpPr>
        <p:spPr>
          <a:xfrm>
            <a:off x="5580392" y="4566786"/>
            <a:ext cx="1912187" cy="58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EA0AFD88-E8A0-4BB3-AF88-E8BC3573808C}"/>
              </a:ext>
            </a:extLst>
          </p:cNvPr>
          <p:cNvSpPr/>
          <p:nvPr/>
        </p:nvSpPr>
        <p:spPr>
          <a:xfrm>
            <a:off x="5882317" y="4552410"/>
            <a:ext cx="1912187" cy="58947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0C90C6AF-2DFC-48AC-8480-589B67671E04}"/>
              </a:ext>
            </a:extLst>
          </p:cNvPr>
          <p:cNvSpPr/>
          <p:nvPr/>
        </p:nvSpPr>
        <p:spPr>
          <a:xfrm>
            <a:off x="6184241" y="4552410"/>
            <a:ext cx="2070337" cy="5894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E436462-4288-4EAA-B36B-C6C9827FAF8D}"/>
              </a:ext>
            </a:extLst>
          </p:cNvPr>
          <p:cNvCxnSpPr/>
          <p:nvPr/>
        </p:nvCxnSpPr>
        <p:spPr>
          <a:xfrm>
            <a:off x="6399002" y="5112229"/>
            <a:ext cx="0" cy="316301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1046685C-B4F0-4D1D-A98A-C6FCFA10CD8C}"/>
              </a:ext>
            </a:extLst>
          </p:cNvPr>
          <p:cNvCxnSpPr>
            <a:cxnSpLocks/>
          </p:cNvCxnSpPr>
          <p:nvPr/>
        </p:nvCxnSpPr>
        <p:spPr>
          <a:xfrm>
            <a:off x="6025191" y="5112229"/>
            <a:ext cx="0" cy="546339"/>
          </a:xfrm>
          <a:prstGeom prst="straightConnector1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3544C390-8E18-492B-A36B-6BE42EA72F9E}"/>
              </a:ext>
            </a:extLst>
          </p:cNvPr>
          <p:cNvCxnSpPr>
            <a:cxnSpLocks/>
          </p:cNvCxnSpPr>
          <p:nvPr/>
        </p:nvCxnSpPr>
        <p:spPr>
          <a:xfrm>
            <a:off x="5694512" y="5140984"/>
            <a:ext cx="0" cy="819509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342058A9-C8B4-4C81-AF7C-D22DC7B30109}"/>
              </a:ext>
            </a:extLst>
          </p:cNvPr>
          <p:cNvCxnSpPr>
            <a:cxnSpLocks/>
          </p:cNvCxnSpPr>
          <p:nvPr/>
        </p:nvCxnSpPr>
        <p:spPr>
          <a:xfrm>
            <a:off x="5392586" y="5112228"/>
            <a:ext cx="0" cy="1092678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D590296A-2811-4B13-8A1A-431BC740FAE6}"/>
              </a:ext>
            </a:extLst>
          </p:cNvPr>
          <p:cNvSpPr txBox="1"/>
          <p:nvPr/>
        </p:nvSpPr>
        <p:spPr>
          <a:xfrm>
            <a:off x="6392173" y="5112589"/>
            <a:ext cx="73295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5"/>
                </a:solidFill>
              </a:rPr>
              <a:t>CGTATC</a:t>
            </a:r>
            <a:endParaRPr lang="en-US" sz="2800">
              <a:solidFill>
                <a:schemeClr val="accent5"/>
              </a:solidFill>
              <a:cs typeface="Calibri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2C889E1B-DAAD-493D-8960-312E657E2472}"/>
              </a:ext>
            </a:extLst>
          </p:cNvPr>
          <p:cNvSpPr txBox="1"/>
          <p:nvPr/>
        </p:nvSpPr>
        <p:spPr>
          <a:xfrm>
            <a:off x="6003984" y="5428891"/>
            <a:ext cx="73295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6"/>
                </a:solidFill>
              </a:rPr>
              <a:t>ACGTAT</a:t>
            </a:r>
            <a:endParaRPr lang="en-US" sz="280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301120D8-3670-4117-A2E8-9D72C66E2A86}"/>
              </a:ext>
            </a:extLst>
          </p:cNvPr>
          <p:cNvSpPr txBox="1"/>
          <p:nvPr/>
        </p:nvSpPr>
        <p:spPr>
          <a:xfrm>
            <a:off x="5687682" y="5745192"/>
            <a:ext cx="73295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rgbClr val="FF0000"/>
                </a:solidFill>
              </a:rPr>
              <a:t>GACGTA</a:t>
            </a:r>
            <a:endParaRPr lang="en-US" sz="2800">
              <a:solidFill>
                <a:srgbClr val="FF0000"/>
              </a:solidFill>
              <a:cs typeface="Calibri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9CEE56E2-4593-4844-A8C0-54A71841B923}"/>
              </a:ext>
            </a:extLst>
          </p:cNvPr>
          <p:cNvSpPr txBox="1"/>
          <p:nvPr/>
        </p:nvSpPr>
        <p:spPr>
          <a:xfrm>
            <a:off x="5400134" y="6032739"/>
            <a:ext cx="73295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accent2"/>
                </a:solidFill>
              </a:rPr>
              <a:t>GGACGT</a:t>
            </a:r>
            <a:endParaRPr lang="en-US" sz="28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CF148-6673-4758-BE77-146D1B413E4D}"/>
              </a:ext>
            </a:extLst>
          </p:cNvPr>
          <p:cNvSpPr txBox="1"/>
          <p:nvPr/>
        </p:nvSpPr>
        <p:spPr>
          <a:xfrm>
            <a:off x="8491268" y="1101306"/>
            <a:ext cx="27432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>
                <a:cs typeface="Calibri"/>
              </a:rPr>
              <a:t>D</a:t>
            </a:r>
            <a:r>
              <a:rPr lang="en-US" sz="2000" b="1" i="1" baseline="-25000">
                <a:cs typeface="Calibri"/>
              </a:rPr>
              <a:t>ij</a:t>
            </a:r>
            <a:r>
              <a:rPr lang="en-US" sz="2000" b="1" i="1">
                <a:cs typeface="Calibri"/>
              </a:rPr>
              <a:t>= 1-S</a:t>
            </a:r>
            <a:r>
              <a:rPr lang="en-US" sz="2000" b="1" i="1" baseline="-25000">
                <a:cs typeface="Calibri"/>
              </a:rPr>
              <a:t>ij</a:t>
            </a:r>
            <a:r>
              <a:rPr lang="en-US" sz="2000" b="1" i="1">
                <a:cs typeface="Calibri"/>
              </a:rPr>
              <a:t> / </a:t>
            </a:r>
            <a:r>
              <a:rPr lang="en-US" sz="2000" b="1">
                <a:cs typeface="Calibri"/>
              </a:rPr>
              <a:t>min</a:t>
            </a:r>
            <a:r>
              <a:rPr lang="en-US" sz="2000" b="1" i="1">
                <a:cs typeface="Calibri"/>
              </a:rPr>
              <a:t>(</a:t>
            </a:r>
            <a:r>
              <a:rPr lang="en-US" sz="2000" b="1" i="1">
                <a:ea typeface="+mn-lt"/>
                <a:cs typeface="+mn-lt"/>
              </a:rPr>
              <a:t>S</a:t>
            </a:r>
            <a:r>
              <a:rPr lang="en-US" sz="2000" b="1" i="1" baseline="-25000">
                <a:ea typeface="+mn-lt"/>
                <a:cs typeface="+mn-lt"/>
              </a:rPr>
              <a:t>ii</a:t>
            </a:r>
            <a:r>
              <a:rPr lang="en-US" sz="2000" b="1" i="1">
                <a:ea typeface="+mn-lt"/>
                <a:cs typeface="+mn-lt"/>
              </a:rPr>
              <a:t>, S</a:t>
            </a:r>
            <a:r>
              <a:rPr lang="en-US" sz="2000" b="1" i="1" baseline="-25000">
                <a:ea typeface="+mn-lt"/>
                <a:cs typeface="+mn-lt"/>
              </a:rPr>
              <a:t>jj</a:t>
            </a:r>
            <a:r>
              <a:rPr lang="en-US" sz="2000" b="1" i="1">
                <a:ea typeface="+mn-lt"/>
                <a:cs typeface="+mn-lt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C019DC-1AFF-4D54-80CE-DAC33770E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" b="1212"/>
          <a:stretch/>
        </p:blipFill>
        <p:spPr>
          <a:xfrm>
            <a:off x="761364" y="1215361"/>
            <a:ext cx="3113280" cy="4427277"/>
          </a:xfrm>
          <a:prstGeom prst="rect">
            <a:avLst/>
          </a:prstGeom>
          <a:effectLst/>
        </p:spPr>
      </p:pic>
      <p:sp>
        <p:nvSpPr>
          <p:cNvPr id="8" name="Content Placeholder 365">
            <a:extLst>
              <a:ext uri="{FF2B5EF4-FFF2-40B4-BE49-F238E27FC236}">
                <a16:creationId xmlns:a16="http://schemas.microsoft.com/office/drawing/2014/main" id="{EA7813BD-927E-4CD6-8122-08AD7B8C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66" y="554966"/>
            <a:ext cx="2785377" cy="56544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Use the distance matrix to create an UPGMA (Unweighted Pair-Group Method with Arithmetic mean)</a:t>
            </a:r>
            <a:br>
              <a:rPr lang="en-US" sz="2000">
                <a:cs typeface="Calibri"/>
              </a:rPr>
            </a:br>
            <a:endParaRPr lang="en-US" sz="2000">
              <a:cs typeface="Calibri"/>
            </a:endParaRPr>
          </a:p>
          <a:p>
            <a:pPr lvl="1"/>
            <a:r>
              <a:rPr lang="en-US" sz="1600">
                <a:cs typeface="Calibri"/>
              </a:rPr>
              <a:t>Clusters the sequences together based on their relative similarity</a:t>
            </a:r>
            <a:br>
              <a:rPr lang="en-US" sz="1600">
                <a:cs typeface="Calibri"/>
              </a:rPr>
            </a:br>
            <a:endParaRPr lang="en-US" sz="1600">
              <a:cs typeface="Calibri"/>
            </a:endParaRPr>
          </a:p>
          <a:p>
            <a:pPr lvl="1"/>
            <a:r>
              <a:rPr lang="en-US" sz="1600">
                <a:cs typeface="Calibri"/>
              </a:rPr>
              <a:t>Computed using the distance matrix calculate in step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CBEE9C-FAC1-4FE2-9D27-A3B552B948C6}"/>
              </a:ext>
            </a:extLst>
          </p:cNvPr>
          <p:cNvGrpSpPr/>
          <p:nvPr/>
        </p:nvGrpSpPr>
        <p:grpSpPr>
          <a:xfrm>
            <a:off x="7651630" y="163902"/>
            <a:ext cx="4478344" cy="6688347"/>
            <a:chOff x="7493479" y="163902"/>
            <a:chExt cx="4478344" cy="6688347"/>
          </a:xfrm>
        </p:grpSpPr>
        <p:pic>
          <p:nvPicPr>
            <p:cNvPr id="2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326F0D2C-AAA2-4587-A105-570CA5DA6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3308" y="163902"/>
              <a:ext cx="4088515" cy="668834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7AE935-C06E-4E87-A490-66DACC636D03}"/>
                </a:ext>
              </a:extLst>
            </p:cNvPr>
            <p:cNvSpPr/>
            <p:nvPr/>
          </p:nvSpPr>
          <p:spPr>
            <a:xfrm>
              <a:off x="7493479" y="4840856"/>
              <a:ext cx="920150" cy="1912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4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B30743B-15AA-4BF0-9C1E-45BD7BA5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4" y="1238922"/>
            <a:ext cx="3113280" cy="4380155"/>
          </a:xfrm>
          <a:prstGeom prst="rect">
            <a:avLst/>
          </a:prstGeom>
          <a:effectLst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1CF5B0-9328-4559-8C7B-663A0B6BA112}"/>
              </a:ext>
            </a:extLst>
          </p:cNvPr>
          <p:cNvGrpSpPr/>
          <p:nvPr/>
        </p:nvGrpSpPr>
        <p:grpSpPr>
          <a:xfrm>
            <a:off x="4911306" y="1850367"/>
            <a:ext cx="7070784" cy="2533203"/>
            <a:chOff x="5055079" y="1994140"/>
            <a:chExt cx="6927011" cy="238943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BBAB5204-9662-425D-96DC-C6F6F178F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5079" y="2460052"/>
              <a:ext cx="6927011" cy="192351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A9AD4A-1DDC-48AA-B881-43061532DC38}"/>
                </a:ext>
              </a:extLst>
            </p:cNvPr>
            <p:cNvSpPr/>
            <p:nvPr/>
          </p:nvSpPr>
          <p:spPr>
            <a:xfrm>
              <a:off x="7220309" y="1994140"/>
              <a:ext cx="2271621" cy="920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365">
            <a:extLst>
              <a:ext uri="{FF2B5EF4-FFF2-40B4-BE49-F238E27FC236}">
                <a16:creationId xmlns:a16="http://schemas.microsoft.com/office/drawing/2014/main" id="{86975ECA-09A3-4053-8FA1-183CFEDD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66" y="1331343"/>
            <a:ext cx="6753527" cy="4878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Use the branching order to align your sequences</a:t>
            </a:r>
          </a:p>
          <a:p>
            <a:pPr lvl="1"/>
            <a:r>
              <a:rPr lang="en-US" sz="1600">
                <a:cs typeface="Calibri"/>
              </a:rPr>
              <a:t>Sample alignment shown below using WebLogo</a:t>
            </a:r>
          </a:p>
        </p:txBody>
      </p:sp>
    </p:spTree>
    <p:extLst>
      <p:ext uri="{BB962C8B-B14F-4D97-AF65-F5344CB8AC3E}">
        <p14:creationId xmlns:p14="http://schemas.microsoft.com/office/powerpoint/2010/main" val="34810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61C39-1550-4BA6-BDD9-BC5F1CE3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A. The Progressive Method (Part II!?)</a:t>
            </a:r>
            <a:endParaRPr lang="en-US" sz="540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99BCE1E-AC64-4619-82B6-83905DEA1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055878"/>
              </p:ext>
            </p:extLst>
          </p:nvPr>
        </p:nvGraphicFramePr>
        <p:xfrm>
          <a:off x="4648018" y="640822"/>
          <a:ext cx="6900512" cy="3508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6" name="Rectangle 615">
            <a:extLst>
              <a:ext uri="{FF2B5EF4-FFF2-40B4-BE49-F238E27FC236}">
                <a16:creationId xmlns:a16="http://schemas.microsoft.com/office/drawing/2014/main" id="{B7AB66DF-8AAC-4DB4-B1B4-3358952CBC9F}"/>
              </a:ext>
            </a:extLst>
          </p:cNvPr>
          <p:cNvSpPr/>
          <p:nvPr/>
        </p:nvSpPr>
        <p:spPr>
          <a:xfrm>
            <a:off x="5451894" y="1390291"/>
            <a:ext cx="560717" cy="503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cs typeface="Calibri"/>
              </a:rPr>
              <a:t>4</a:t>
            </a: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CF742CD2-B603-4D2A-BB3B-038842A5A85E}"/>
              </a:ext>
            </a:extLst>
          </p:cNvPr>
          <p:cNvSpPr/>
          <p:nvPr/>
        </p:nvSpPr>
        <p:spPr>
          <a:xfrm>
            <a:off x="7824158" y="1390291"/>
            <a:ext cx="560717" cy="503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cs typeface="Calibri"/>
              </a:rPr>
              <a:t>5</a:t>
            </a: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F3916397-DE67-4C11-BCF4-046A7F870447}"/>
              </a:ext>
            </a:extLst>
          </p:cNvPr>
          <p:cNvSpPr/>
          <p:nvPr/>
        </p:nvSpPr>
        <p:spPr>
          <a:xfrm>
            <a:off x="10182044" y="1390290"/>
            <a:ext cx="560717" cy="503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0423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1262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Arial</vt:lpstr>
      <vt:lpstr>Calibri</vt:lpstr>
      <vt:lpstr>Calibri Light</vt:lpstr>
      <vt:lpstr>Cambria</vt:lpstr>
      <vt:lpstr>office theme</vt:lpstr>
      <vt:lpstr>Tutorial 1: Alignments MAFFT vs. Muscle</vt:lpstr>
      <vt:lpstr>Sequence Alignments</vt:lpstr>
      <vt:lpstr>MAFFT : Multiple Alignment using Fast Fourier Transform</vt:lpstr>
      <vt:lpstr>A. The Progressive Method</vt:lpstr>
      <vt:lpstr>PowerPoint Presentation</vt:lpstr>
      <vt:lpstr>PowerPoint Presentation</vt:lpstr>
      <vt:lpstr>PowerPoint Presentation</vt:lpstr>
      <vt:lpstr>PowerPoint Presentation</vt:lpstr>
      <vt:lpstr>A. The Progressive Method (Part II!?)</vt:lpstr>
      <vt:lpstr>Putting the FFT in MAFFT</vt:lpstr>
      <vt:lpstr>Putting the FFT in MAFFT (continued)</vt:lpstr>
      <vt:lpstr>B. The Iterative Refinement Method with the WSP Score</vt:lpstr>
      <vt:lpstr>C. The Iterative Refinement Method with the  WSP and Consistency Scores</vt:lpstr>
      <vt:lpstr>MUSCLE (multiple sequence comparison by log expectation)</vt:lpstr>
      <vt:lpstr>Methods</vt:lpstr>
      <vt:lpstr>MUSCLE Algorithm</vt:lpstr>
      <vt:lpstr>Draft Progressive</vt:lpstr>
      <vt:lpstr>Improved Progressive</vt:lpstr>
      <vt:lpstr>Refinement</vt:lpstr>
      <vt:lpstr>PROs and CONs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Calv,Cameron</cp:lastModifiedBy>
  <cp:revision>4</cp:revision>
  <dcterms:created xsi:type="dcterms:W3CDTF">2021-04-21T23:31:24Z</dcterms:created>
  <dcterms:modified xsi:type="dcterms:W3CDTF">2021-04-27T17:44:21Z</dcterms:modified>
</cp:coreProperties>
</file>