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9" r:id="rId4"/>
    <p:sldId id="260" r:id="rId5"/>
    <p:sldId id="261" r:id="rId6"/>
    <p:sldId id="262" r:id="rId7"/>
    <p:sldId id="263" r:id="rId8"/>
    <p:sldId id="265" r:id="rId9"/>
    <p:sldId id="264" r:id="rId10"/>
    <p:sldId id="266" r:id="rId11"/>
    <p:sldId id="267" r:id="rId12"/>
    <p:sldId id="275"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phylo.org/sub_sections/portal/sc2010_pap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8E136-AD45-4B36-BB67-A9A8C599234A}"/>
              </a:ext>
            </a:extLst>
          </p:cNvPr>
          <p:cNvSpPr>
            <a:spLocks noGrp="1"/>
          </p:cNvSpPr>
          <p:nvPr>
            <p:ph type="title"/>
          </p:nvPr>
        </p:nvSpPr>
        <p:spPr>
          <a:xfrm>
            <a:off x="1524000" y="1337641"/>
            <a:ext cx="9144000" cy="2330002"/>
          </a:xfrm>
        </p:spPr>
        <p:txBody>
          <a:bodyPr vert="horz" lIns="91440" tIns="45720" rIns="91440" bIns="45720" rtlCol="0" anchor="b">
            <a:normAutofit/>
          </a:bodyPr>
          <a:lstStyle/>
          <a:p>
            <a:pPr algn="ctr"/>
            <a:r>
              <a:rPr lang="en-US" sz="5400" kern="1200">
                <a:solidFill>
                  <a:schemeClr val="tx1"/>
                </a:solidFill>
                <a:latin typeface="+mj-lt"/>
                <a:ea typeface="+mj-ea"/>
                <a:cs typeface="+mj-cs"/>
              </a:rPr>
              <a:t>CIPRES Walkthrough</a:t>
            </a:r>
          </a:p>
        </p:txBody>
      </p:sp>
      <p:cxnSp>
        <p:nvCxnSpPr>
          <p:cNvPr id="13" name="Straight Connector 12">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CD450-DE18-48ED-97B6-AC7822CF75E1}"/>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View All Tasks</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A4E824C8-1F7A-4434-B2A0-8F1399A471E5}"/>
              </a:ext>
            </a:extLst>
          </p:cNvPr>
          <p:cNvPicPr>
            <a:picLocks noGrp="1" noChangeAspect="1"/>
          </p:cNvPicPr>
          <p:nvPr>
            <p:ph idx="1"/>
          </p:nvPr>
        </p:nvPicPr>
        <p:blipFill rotWithShape="1">
          <a:blip r:embed="rId2"/>
          <a:srcRect r="17691" b="-1"/>
          <a:stretch/>
        </p:blipFill>
        <p:spPr>
          <a:xfrm>
            <a:off x="4062964" y="942538"/>
            <a:ext cx="7163222" cy="4808332"/>
          </a:xfrm>
          <a:prstGeom prst="rect">
            <a:avLst/>
          </a:prstGeom>
          <a:effectLst/>
        </p:spPr>
      </p:pic>
    </p:spTree>
    <p:extLst>
      <p:ext uri="{BB962C8B-B14F-4D97-AF65-F5344CB8AC3E}">
        <p14:creationId xmlns:p14="http://schemas.microsoft.com/office/powerpoint/2010/main" val="253919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ADCA-64A7-47FF-A4BA-B2CE7A6A372F}"/>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a:t>Task Completion</a:t>
            </a:r>
          </a:p>
        </p:txBody>
      </p:sp>
      <p:sp>
        <p:nvSpPr>
          <p:cNvPr id="19" name="Rectangle 18">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F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3572CEB1-EFE6-438A-B0A7-EF9847CD099A}"/>
              </a:ext>
            </a:extLst>
          </p:cNvPr>
          <p:cNvPicPr>
            <a:picLocks noChangeAspect="1"/>
          </p:cNvPicPr>
          <p:nvPr/>
        </p:nvPicPr>
        <p:blipFill>
          <a:blip r:embed="rId2"/>
          <a:stretch>
            <a:fillRect/>
          </a:stretch>
        </p:blipFill>
        <p:spPr>
          <a:xfrm>
            <a:off x="988511" y="395152"/>
            <a:ext cx="4280614" cy="3768089"/>
          </a:xfrm>
          <a:prstGeom prst="rect">
            <a:avLst/>
          </a:prstGeom>
        </p:spPr>
      </p:pic>
      <p:pic>
        <p:nvPicPr>
          <p:cNvPr id="4" name="Picture 4" descr="Text&#10;&#10;Description automatically generated">
            <a:extLst>
              <a:ext uri="{FF2B5EF4-FFF2-40B4-BE49-F238E27FC236}">
                <a16:creationId xmlns:a16="http://schemas.microsoft.com/office/drawing/2014/main" id="{C5F034D1-466A-4C90-AA86-2EAE1F46F97A}"/>
              </a:ext>
            </a:extLst>
          </p:cNvPr>
          <p:cNvPicPr>
            <a:picLocks noGrp="1" noChangeAspect="1"/>
          </p:cNvPicPr>
          <p:nvPr>
            <p:ph idx="1"/>
          </p:nvPr>
        </p:nvPicPr>
        <p:blipFill>
          <a:blip r:embed="rId3"/>
          <a:stretch>
            <a:fillRect/>
          </a:stretch>
        </p:blipFill>
        <p:spPr>
          <a:xfrm>
            <a:off x="6944752" y="395152"/>
            <a:ext cx="4232620" cy="3768089"/>
          </a:xfrm>
          <a:prstGeom prst="rect">
            <a:avLst/>
          </a:prstGeom>
        </p:spPr>
      </p:pic>
    </p:spTree>
    <p:extLst>
      <p:ext uri="{BB962C8B-B14F-4D97-AF65-F5344CB8AC3E}">
        <p14:creationId xmlns:p14="http://schemas.microsoft.com/office/powerpoint/2010/main" val="310799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610D-33AA-4BF8-96DF-EECA537996A5}"/>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Output: MAFFT v. Muscle</a:t>
            </a:r>
          </a:p>
        </p:txBody>
      </p:sp>
      <p:sp>
        <p:nvSpPr>
          <p:cNvPr id="10" name="Rectangle 1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374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4695858B-F9BF-4362-A3FD-27FD859DA393}"/>
              </a:ext>
            </a:extLst>
          </p:cNvPr>
          <p:cNvPicPr>
            <a:picLocks noGrp="1" noChangeAspect="1"/>
          </p:cNvPicPr>
          <p:nvPr>
            <p:ph idx="1"/>
          </p:nvPr>
        </p:nvPicPr>
        <p:blipFill>
          <a:blip r:embed="rId2"/>
          <a:stretch>
            <a:fillRect/>
          </a:stretch>
        </p:blipFill>
        <p:spPr>
          <a:xfrm>
            <a:off x="746573" y="2418160"/>
            <a:ext cx="4759184" cy="3972196"/>
          </a:xfrm>
          <a:prstGeom prst="rect">
            <a:avLst/>
          </a:prstGeom>
        </p:spPr>
      </p:pic>
      <p:pic>
        <p:nvPicPr>
          <p:cNvPr id="6" name="Picture 4" descr="Text&#10;&#10;Description automatically generated">
            <a:extLst>
              <a:ext uri="{FF2B5EF4-FFF2-40B4-BE49-F238E27FC236}">
                <a16:creationId xmlns:a16="http://schemas.microsoft.com/office/drawing/2014/main" id="{CAA265A3-3CB6-42B9-9925-26DE2B1DEEDC}"/>
              </a:ext>
            </a:extLst>
          </p:cNvPr>
          <p:cNvPicPr>
            <a:picLocks noChangeAspect="1"/>
          </p:cNvPicPr>
          <p:nvPr/>
        </p:nvPicPr>
        <p:blipFill>
          <a:blip r:embed="rId3"/>
          <a:stretch>
            <a:fillRect/>
          </a:stretch>
        </p:blipFill>
        <p:spPr>
          <a:xfrm>
            <a:off x="6733265" y="2415826"/>
            <a:ext cx="4637922" cy="3985803"/>
          </a:xfrm>
          <a:prstGeom prst="rect">
            <a:avLst/>
          </a:prstGeom>
        </p:spPr>
      </p:pic>
    </p:spTree>
    <p:extLst>
      <p:ext uri="{BB962C8B-B14F-4D97-AF65-F5344CB8AC3E}">
        <p14:creationId xmlns:p14="http://schemas.microsoft.com/office/powerpoint/2010/main" val="47267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5ED64-C846-4EEE-88A7-AE8ACEA443C9}"/>
              </a:ext>
            </a:extLst>
          </p:cNvPr>
          <p:cNvSpPr>
            <a:spLocks noGrp="1"/>
          </p:cNvSpPr>
          <p:nvPr>
            <p:ph type="title"/>
          </p:nvPr>
        </p:nvSpPr>
        <p:spPr>
          <a:xfrm>
            <a:off x="1288060" y="1369938"/>
            <a:ext cx="3210854" cy="4114800"/>
          </a:xfrm>
        </p:spPr>
        <p:txBody>
          <a:bodyPr>
            <a:normAutofit/>
          </a:bodyPr>
          <a:lstStyle/>
          <a:p>
            <a:pPr algn="r"/>
            <a:r>
              <a:rPr lang="en-US">
                <a:cs typeface="Calibri Light"/>
              </a:rPr>
              <a:t>References</a:t>
            </a:r>
            <a:endParaRPr lang="en-US"/>
          </a:p>
        </p:txBody>
      </p:sp>
      <p:cxnSp>
        <p:nvCxnSpPr>
          <p:cNvPr id="25" name="Straight Connector 24">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1DCE788-AF7E-4F34-AB51-DB5E1D293DD5}"/>
              </a:ext>
            </a:extLst>
          </p:cNvPr>
          <p:cNvSpPr>
            <a:spLocks noGrp="1"/>
          </p:cNvSpPr>
          <p:nvPr>
            <p:ph idx="1"/>
          </p:nvPr>
        </p:nvSpPr>
        <p:spPr>
          <a:xfrm>
            <a:off x="5030505" y="954657"/>
            <a:ext cx="6202864" cy="4862422"/>
          </a:xfrm>
        </p:spPr>
        <p:txBody>
          <a:bodyPr vert="horz" lIns="91440" tIns="45720" rIns="91440" bIns="45720" rtlCol="0" anchor="ctr">
            <a:normAutofit/>
          </a:bodyPr>
          <a:lstStyle/>
          <a:p>
            <a:pPr marL="0" indent="0">
              <a:buNone/>
            </a:pPr>
            <a:r>
              <a:rPr lang="en-US" sz="1050" b="1" i="0" u="sng" dirty="0">
                <a:solidFill>
                  <a:srgbClr val="003366"/>
                </a:solidFill>
                <a:effectLst/>
                <a:latin typeface="Helvetica Neue"/>
                <a:hlinkClick r:id="rId2"/>
              </a:rPr>
              <a:t>Miller, M.A., Pfeiffer, W., and Schwartz, T. (2010) "Creating the CIPRES Science Gateway for inference of large phylogenetic trees" in Proceedings of the Gateway Computing Environments Workshop (GCE), 14 Nov. 2010, New Orleans, LA pp 1 - 8.</a:t>
            </a:r>
            <a:endParaRPr lang="en-US" dirty="0"/>
          </a:p>
        </p:txBody>
      </p:sp>
    </p:spTree>
    <p:extLst>
      <p:ext uri="{BB962C8B-B14F-4D97-AF65-F5344CB8AC3E}">
        <p14:creationId xmlns:p14="http://schemas.microsoft.com/office/powerpoint/2010/main" val="207674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EA63D-C8D0-43BD-ABA6-100BA5B599C3}"/>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Uploading Our Data</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658AFD9-7A51-4557-ACD5-0DC6B00EA9B6}"/>
              </a:ext>
            </a:extLst>
          </p:cNvPr>
          <p:cNvPicPr>
            <a:picLocks noGrp="1" noChangeAspect="1"/>
          </p:cNvPicPr>
          <p:nvPr>
            <p:ph idx="1"/>
          </p:nvPr>
        </p:nvPicPr>
        <p:blipFill rotWithShape="1">
          <a:blip r:embed="rId2"/>
          <a:srcRect l="6362" r="14681" b="1"/>
          <a:stretch/>
        </p:blipFill>
        <p:spPr>
          <a:xfrm>
            <a:off x="4062964" y="942538"/>
            <a:ext cx="7163222" cy="4808332"/>
          </a:xfrm>
          <a:prstGeom prst="rect">
            <a:avLst/>
          </a:prstGeom>
          <a:effectLst/>
        </p:spPr>
      </p:pic>
    </p:spTree>
    <p:extLst>
      <p:ext uri="{BB962C8B-B14F-4D97-AF65-F5344CB8AC3E}">
        <p14:creationId xmlns:p14="http://schemas.microsoft.com/office/powerpoint/2010/main" val="286041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85BD2-39D0-4257-9D3B-CC9E94D00D62}"/>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Viewing Our Uploaded </a:t>
            </a:r>
            <a:br>
              <a:rPr lang="en-US" sz="3600">
                <a:solidFill>
                  <a:srgbClr val="2C2C2C"/>
                </a:solidFill>
              </a:rPr>
            </a:br>
            <a:r>
              <a:rPr lang="en-US" sz="3600">
                <a:solidFill>
                  <a:srgbClr val="2C2C2C"/>
                </a:solidFill>
              </a:rPr>
              <a:t>Data</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50C9E24-D60B-4CC8-A4EA-54E957ADEF1E}"/>
              </a:ext>
            </a:extLst>
          </p:cNvPr>
          <p:cNvPicPr>
            <a:picLocks noGrp="1" noChangeAspect="1"/>
          </p:cNvPicPr>
          <p:nvPr>
            <p:ph idx="1"/>
          </p:nvPr>
        </p:nvPicPr>
        <p:blipFill rotWithShape="1">
          <a:blip r:embed="rId2"/>
          <a:srcRect l="8428" r="11871" b="1"/>
          <a:stretch/>
        </p:blipFill>
        <p:spPr>
          <a:xfrm>
            <a:off x="4062964" y="942538"/>
            <a:ext cx="7163222" cy="4808332"/>
          </a:xfrm>
          <a:prstGeom prst="rect">
            <a:avLst/>
          </a:prstGeom>
          <a:effectLst/>
        </p:spPr>
      </p:pic>
    </p:spTree>
    <p:extLst>
      <p:ext uri="{BB962C8B-B14F-4D97-AF65-F5344CB8AC3E}">
        <p14:creationId xmlns:p14="http://schemas.microsoft.com/office/powerpoint/2010/main" val="136906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29DB1-58C4-4C33-A4D9-CB6D8BA25060}"/>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Creating a New Task</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B2EE0B2-6565-494F-B926-4AB424A75723}"/>
              </a:ext>
            </a:extLst>
          </p:cNvPr>
          <p:cNvPicPr>
            <a:picLocks noGrp="1" noChangeAspect="1"/>
          </p:cNvPicPr>
          <p:nvPr>
            <p:ph idx="1"/>
          </p:nvPr>
        </p:nvPicPr>
        <p:blipFill rotWithShape="1">
          <a:blip r:embed="rId2"/>
          <a:srcRect l="8550" r="15844" b="-2"/>
          <a:stretch/>
        </p:blipFill>
        <p:spPr>
          <a:xfrm>
            <a:off x="4062964" y="942538"/>
            <a:ext cx="7163222" cy="4808332"/>
          </a:xfrm>
          <a:prstGeom prst="rect">
            <a:avLst/>
          </a:prstGeom>
          <a:effectLst/>
        </p:spPr>
      </p:pic>
    </p:spTree>
    <p:extLst>
      <p:ext uri="{BB962C8B-B14F-4D97-AF65-F5344CB8AC3E}">
        <p14:creationId xmlns:p14="http://schemas.microsoft.com/office/powerpoint/2010/main" val="124329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572BF-5610-4ADF-8E3E-E32259B23D9D}"/>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New Task: Task Summary</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6E64C56-3AB5-4077-9EA2-82AA137B5D94}"/>
              </a:ext>
            </a:extLst>
          </p:cNvPr>
          <p:cNvPicPr>
            <a:picLocks noGrp="1" noChangeAspect="1"/>
          </p:cNvPicPr>
          <p:nvPr>
            <p:ph idx="1"/>
          </p:nvPr>
        </p:nvPicPr>
        <p:blipFill rotWithShape="1">
          <a:blip r:embed="rId2"/>
          <a:srcRect l="8999" r="10925" b="-1"/>
          <a:stretch/>
        </p:blipFill>
        <p:spPr>
          <a:xfrm>
            <a:off x="4062964" y="942538"/>
            <a:ext cx="7163222" cy="4808332"/>
          </a:xfrm>
          <a:prstGeom prst="rect">
            <a:avLst/>
          </a:prstGeom>
          <a:effectLst/>
        </p:spPr>
      </p:pic>
    </p:spTree>
    <p:extLst>
      <p:ext uri="{BB962C8B-B14F-4D97-AF65-F5344CB8AC3E}">
        <p14:creationId xmlns:p14="http://schemas.microsoft.com/office/powerpoint/2010/main" val="122368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C8835-0201-48B8-8219-327C86EE65B7}"/>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New Task: Select Data</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D01B3DD-BC76-4270-8DE4-F32CF258DEC6}"/>
              </a:ext>
            </a:extLst>
          </p:cNvPr>
          <p:cNvPicPr>
            <a:picLocks noGrp="1" noChangeAspect="1"/>
          </p:cNvPicPr>
          <p:nvPr>
            <p:ph idx="1"/>
          </p:nvPr>
        </p:nvPicPr>
        <p:blipFill rotWithShape="1">
          <a:blip r:embed="rId2"/>
          <a:srcRect l="8746" r="12298" b="1"/>
          <a:stretch/>
        </p:blipFill>
        <p:spPr>
          <a:xfrm>
            <a:off x="4062964" y="942538"/>
            <a:ext cx="7163222" cy="4808332"/>
          </a:xfrm>
          <a:prstGeom prst="rect">
            <a:avLst/>
          </a:prstGeom>
          <a:effectLst/>
        </p:spPr>
      </p:pic>
    </p:spTree>
    <p:extLst>
      <p:ext uri="{BB962C8B-B14F-4D97-AF65-F5344CB8AC3E}">
        <p14:creationId xmlns:p14="http://schemas.microsoft.com/office/powerpoint/2010/main" val="144780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87BC-7C54-437A-A3F7-C236EE0C57C3}"/>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New Task: Select Tool</a:t>
            </a:r>
          </a:p>
        </p:txBody>
      </p:sp>
      <p:sp>
        <p:nvSpPr>
          <p:cNvPr id="46" name="Rectangle 45">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624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F8B2419C-833F-46FD-A273-ABCC26F30C54}"/>
              </a:ext>
            </a:extLst>
          </p:cNvPr>
          <p:cNvPicPr>
            <a:picLocks noGrp="1" noChangeAspect="1"/>
          </p:cNvPicPr>
          <p:nvPr>
            <p:ph idx="1"/>
          </p:nvPr>
        </p:nvPicPr>
        <p:blipFill rotWithShape="1">
          <a:blip r:embed="rId2"/>
          <a:srcRect l="24014" t="11111" r="10394" b="19355"/>
          <a:stretch/>
        </p:blipFill>
        <p:spPr>
          <a:xfrm>
            <a:off x="632195" y="3181187"/>
            <a:ext cx="4974336" cy="2636642"/>
          </a:xfrm>
          <a:prstGeom prst="rect">
            <a:avLst/>
          </a:prstGeom>
        </p:spPr>
      </p:pic>
      <p:pic>
        <p:nvPicPr>
          <p:cNvPr id="5" name="Picture 5" descr="Text&#10;&#10;Description automatically generated">
            <a:extLst>
              <a:ext uri="{FF2B5EF4-FFF2-40B4-BE49-F238E27FC236}">
                <a16:creationId xmlns:a16="http://schemas.microsoft.com/office/drawing/2014/main" id="{90EE4485-289D-4B9C-98E6-83A2C09D63F5}"/>
              </a:ext>
            </a:extLst>
          </p:cNvPr>
          <p:cNvPicPr>
            <a:picLocks noChangeAspect="1"/>
          </p:cNvPicPr>
          <p:nvPr/>
        </p:nvPicPr>
        <p:blipFill rotWithShape="1">
          <a:blip r:embed="rId3"/>
          <a:srcRect l="23410" t="21196" r="9537" b="19565"/>
          <a:stretch/>
        </p:blipFill>
        <p:spPr>
          <a:xfrm>
            <a:off x="6571862" y="3340704"/>
            <a:ext cx="4974336" cy="2340153"/>
          </a:xfrm>
          <a:prstGeom prst="rect">
            <a:avLst/>
          </a:prstGeom>
        </p:spPr>
      </p:pic>
    </p:spTree>
    <p:extLst>
      <p:ext uri="{BB962C8B-B14F-4D97-AF65-F5344CB8AC3E}">
        <p14:creationId xmlns:p14="http://schemas.microsoft.com/office/powerpoint/2010/main" val="195030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5C22C-D79B-4D57-B7CE-443EEA06B16E}"/>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New Task: Set Parameters (only if necessary)</a:t>
            </a: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FB779B4-FAF4-4CC6-BD34-B17ED9DCD02D}"/>
              </a:ext>
            </a:extLst>
          </p:cNvPr>
          <p:cNvPicPr>
            <a:picLocks noGrp="1" noChangeAspect="1"/>
          </p:cNvPicPr>
          <p:nvPr>
            <p:ph idx="1"/>
          </p:nvPr>
        </p:nvPicPr>
        <p:blipFill rotWithShape="1">
          <a:blip r:embed="rId2"/>
          <a:srcRect l="7011" r="14033" b="1"/>
          <a:stretch/>
        </p:blipFill>
        <p:spPr>
          <a:xfrm>
            <a:off x="4062964" y="942538"/>
            <a:ext cx="7163222" cy="4808332"/>
          </a:xfrm>
          <a:prstGeom prst="rect">
            <a:avLst/>
          </a:prstGeom>
          <a:effectLst/>
        </p:spPr>
      </p:pic>
    </p:spTree>
    <p:extLst>
      <p:ext uri="{BB962C8B-B14F-4D97-AF65-F5344CB8AC3E}">
        <p14:creationId xmlns:p14="http://schemas.microsoft.com/office/powerpoint/2010/main" val="66415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FA723-B796-4465-AF44-E2369751FD0F}"/>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New Task: Save and Run Task</a:t>
            </a:r>
          </a:p>
        </p:txBody>
      </p:sp>
      <p:sp>
        <p:nvSpPr>
          <p:cNvPr id="14"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445EB1F5-8466-4445-81AB-3CBE40E870C0}"/>
              </a:ext>
            </a:extLst>
          </p:cNvPr>
          <p:cNvPicPr>
            <a:picLocks noGrp="1" noChangeAspect="1"/>
          </p:cNvPicPr>
          <p:nvPr>
            <p:ph idx="1"/>
          </p:nvPr>
        </p:nvPicPr>
        <p:blipFill rotWithShape="1">
          <a:blip r:embed="rId2"/>
          <a:srcRect l="8655" r="12015" b="-1"/>
          <a:stretch/>
        </p:blipFill>
        <p:spPr>
          <a:xfrm>
            <a:off x="4062964" y="942538"/>
            <a:ext cx="7163222" cy="4808332"/>
          </a:xfrm>
          <a:prstGeom prst="rect">
            <a:avLst/>
          </a:prstGeom>
          <a:effectLst/>
        </p:spPr>
      </p:pic>
    </p:spTree>
    <p:extLst>
      <p:ext uri="{BB962C8B-B14F-4D97-AF65-F5344CB8AC3E}">
        <p14:creationId xmlns:p14="http://schemas.microsoft.com/office/powerpoint/2010/main" val="2914759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Words>
  <Application>Microsoft Office PowerPoint</Application>
  <PresentationFormat>Widescreen</PresentationFormat>
  <Paragraphs>14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CIPRES Walkthrough</vt:lpstr>
      <vt:lpstr>Uploading Our Data</vt:lpstr>
      <vt:lpstr>Viewing Our Uploaded  Data</vt:lpstr>
      <vt:lpstr>Creating a New Task</vt:lpstr>
      <vt:lpstr>New Task: Task Summary</vt:lpstr>
      <vt:lpstr>New Task: Select Data</vt:lpstr>
      <vt:lpstr>New Task: Select Tool</vt:lpstr>
      <vt:lpstr>New Task: Set Parameters (only if necessary)</vt:lpstr>
      <vt:lpstr>New Task: Save and Run Task</vt:lpstr>
      <vt:lpstr>View All Tasks</vt:lpstr>
      <vt:lpstr>Task Completion</vt:lpstr>
      <vt:lpstr>Output: MAFFT v. Muscle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James</dc:creator>
  <cp:lastModifiedBy>Calv,Cameron</cp:lastModifiedBy>
  <cp:revision>5</cp:revision>
  <dcterms:created xsi:type="dcterms:W3CDTF">2021-04-21T23:31:24Z</dcterms:created>
  <dcterms:modified xsi:type="dcterms:W3CDTF">2021-04-27T17:45:57Z</dcterms:modified>
</cp:coreProperties>
</file>