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4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8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1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8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7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8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9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9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11CA0-EC2F-4A20-AC8B-411754684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25" b="38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B8EF-56E9-47D4-84CE-3D5F0ACC0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Connectedness in the Movie Industry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11A0C-F8C7-454C-B7C1-E7BAA837E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2" y="4009771"/>
            <a:ext cx="3661281" cy="124436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85A5BD"/>
                </a:solidFill>
              </a:rPr>
              <a:t>HNRS 304: Networks in the Info Age</a:t>
            </a:r>
          </a:p>
          <a:p>
            <a:pPr algn="l"/>
            <a:r>
              <a:rPr lang="en-US" sz="1800" dirty="0">
                <a:solidFill>
                  <a:srgbClr val="85A5BD"/>
                </a:solidFill>
              </a:rPr>
              <a:t>Final Presentation by Cameron J. Calv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5FDCD4-C51A-41A6-BE7F-5AD29C22633E}"/>
              </a:ext>
            </a:extLst>
          </p:cNvPr>
          <p:cNvCxnSpPr>
            <a:cxnSpLocks/>
          </p:cNvCxnSpPr>
          <p:nvPr/>
        </p:nvCxnSpPr>
        <p:spPr>
          <a:xfrm>
            <a:off x="7884543" y="3655049"/>
            <a:ext cx="35031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B7D-42F7-4C54-AA74-9FBDE2F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5B44-BEA2-4A2E-85C6-40763B5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the interconnectedness of various movie franchises</a:t>
            </a:r>
          </a:p>
        </p:txBody>
      </p:sp>
    </p:spTree>
    <p:extLst>
      <p:ext uri="{BB962C8B-B14F-4D97-AF65-F5344CB8AC3E}">
        <p14:creationId xmlns:p14="http://schemas.microsoft.com/office/powerpoint/2010/main" val="15585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A36B-BACF-43C3-AF5D-9DBA2E2F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5C3D-167D-4A02-A040-AFDDBD64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cast list information from IMDB for all entries in a particular keyword search (E.g. All movies, shows, etc. listed under ‘Harry Potter’)</a:t>
            </a:r>
          </a:p>
          <a:p>
            <a:pPr lvl="1"/>
            <a:r>
              <a:rPr lang="en-US" dirty="0"/>
              <a:t>Only the featured cast list on the front page of the entry is considered to avoid an arbitrarily large number of nodes</a:t>
            </a:r>
          </a:p>
          <a:p>
            <a:r>
              <a:rPr lang="en-US" dirty="0"/>
              <a:t>Plot a network graph such that each node is a performer and each connection is a flick that two nodes (performers) have starred in together</a:t>
            </a:r>
          </a:p>
          <a:p>
            <a:r>
              <a:rPr lang="en-US" dirty="0"/>
              <a:t>Determine characteristics of the network that showcase interconnectedness</a:t>
            </a:r>
          </a:p>
        </p:txBody>
      </p:sp>
    </p:spTree>
    <p:extLst>
      <p:ext uri="{BB962C8B-B14F-4D97-AF65-F5344CB8AC3E}">
        <p14:creationId xmlns:p14="http://schemas.microsoft.com/office/powerpoint/2010/main" val="3825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3B7E-A7FC-4764-963E-88D91C0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F10EE-626C-4625-954D-6A8A9EF77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Marvel Cinematic Universe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2180E-50A1-4120-834A-E78DCC1E5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School Musical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07470-0FA8-4F1B-8D6C-0B2BB482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2635995"/>
            <a:ext cx="4035935" cy="39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787C0-F362-4548-892B-1B68BB27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5652" y="2606600"/>
            <a:ext cx="4256465" cy="39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C2A10-EBC4-4477-860D-BB4B1DAD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05" y="326525"/>
            <a:ext cx="3657696" cy="3499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D2636-8215-4071-9754-DC1EF6CBA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79" y="-57206"/>
            <a:ext cx="3630481" cy="40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5E2"/>
      </a:lt2>
      <a:accent1>
        <a:srgbClr val="85A5BD"/>
      </a:accent1>
      <a:accent2>
        <a:srgbClr val="7F88BA"/>
      </a:accent2>
      <a:accent3>
        <a:srgbClr val="A396C6"/>
      </a:accent3>
      <a:accent4>
        <a:srgbClr val="A77FBA"/>
      </a:accent4>
      <a:accent5>
        <a:srgbClr val="C492C0"/>
      </a:accent5>
      <a:accent6>
        <a:srgbClr val="BA7F9C"/>
      </a:accent6>
      <a:hlink>
        <a:srgbClr val="A2785A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Connectedness in the Movie Industry </vt:lpstr>
      <vt:lpstr>Goal</vt:lpstr>
      <vt:lpstr>Method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Connectedness in the Movie Industry </dc:title>
  <dc:creator>Cameron James</dc:creator>
  <cp:lastModifiedBy>Cameron James</cp:lastModifiedBy>
  <cp:revision>4</cp:revision>
  <dcterms:created xsi:type="dcterms:W3CDTF">2020-02-20T21:13:05Z</dcterms:created>
  <dcterms:modified xsi:type="dcterms:W3CDTF">2020-02-21T15:12:14Z</dcterms:modified>
</cp:coreProperties>
</file>