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9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9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4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7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0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26E2-AFDE-4AA5-A069-0E6639402176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0A2BC-89A6-4CEE-BB34-75917BADA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8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11" y="222709"/>
            <a:ext cx="4178969" cy="6561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87" y="222709"/>
            <a:ext cx="4858463" cy="6561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04745" y="222709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VS-SS21-01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10829" y="133371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VS-SS21-02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0431"/>
            <a:ext cx="770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PRIORITY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766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88" y="222709"/>
            <a:ext cx="4034150" cy="6561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25" y="222709"/>
            <a:ext cx="4915918" cy="6546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4745" y="222709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VS-SS21-03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910829" y="133371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VS-SS21-04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38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49" y="204516"/>
            <a:ext cx="4766739" cy="65981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5159" y="222709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VS-SS21-05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3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 Vishwakarm</dc:creator>
  <cp:lastModifiedBy>Abhishek Kumar Vishwakarm</cp:lastModifiedBy>
  <cp:revision>4</cp:revision>
  <dcterms:created xsi:type="dcterms:W3CDTF">2021-02-09T12:45:51Z</dcterms:created>
  <dcterms:modified xsi:type="dcterms:W3CDTF">2021-02-10T07:11:24Z</dcterms:modified>
</cp:coreProperties>
</file>