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7990-1009-7774-51F9-A41A9B25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BBD6-5E1B-FBBB-BAE6-C52FF9038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2C6C-6920-35A9-2CDD-843D238F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D3EF-5534-18EC-23BD-B97AB7A9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2651-D5A9-05AF-DA41-026AEB93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797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0616-3029-A385-88E8-A174E10B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D27B4-35A6-7782-F1AD-6EEE37E85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BA05-0357-00E3-4575-C193F2DC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A271-463E-98E8-248D-C6F95487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F4F6-2E48-887A-58BB-9025F69C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23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B7769-D217-A52B-8F6C-0581A14D5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73A8-ADF4-4783-ED12-65F1F7117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60C2-5FDD-44C8-AAC9-10C6A5FE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A90-2FBD-0ED4-AD41-B49CEDBD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C549-3371-C2B3-EB7F-04860181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485B-DABF-D394-4324-AB06B86C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ECBE-727E-3AD8-E3A5-BE9CECC7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31D7-7FD6-2ECF-3772-CF89FE7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6D48-95E0-67E8-E475-070A0552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83CB-A316-A490-4F1F-07683443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38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CDFF-6D98-2456-5BA1-FC0D5A52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AF95-9A3C-3753-904D-10E203D4A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12D6-E50B-8F6E-0F5A-2368495F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4610-F0AB-BB28-F09D-257B7986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B08E-E32D-9D35-1E62-4A0CB3B2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777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FCED-8B79-BDA1-9549-2F67D4D8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61B9-31F9-E4F8-9496-E853AF03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059D-EE3D-2139-5E3A-7425FFC3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AAAB-8F3F-D46D-6CCB-4089FCEC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7D0E8-8858-978E-BDBB-138A291B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E677E-0D4F-E4B9-969B-2706C6A3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5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2E24-E4A2-4C35-9545-5C998BD3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08E6-D079-8BC2-76AC-2A175FC35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B1240-3774-FEC6-CA2F-9136D38F9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EB97-B7B5-1C57-7F98-E142FF87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0294F-54A6-E1A0-EC07-F84E24EE2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4E16F-B4E9-27E5-C362-095D8111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B4030-2917-BE41-C2F2-0888137B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11C9A-692C-E7D4-3150-15BC3140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48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3F46-2E1B-6D9A-B126-2F633AD2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38EA5-F657-8B8F-5EDD-123BD755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E278B-14F0-770F-B794-38D0A6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1BA4B-EE3E-338E-6D93-90F4ED7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38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155AE-D597-88D4-FF26-589D8033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99FC5-2C4D-CB57-DC6D-1C39540C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CFF6C-618D-AAB0-139F-689617C2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30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BC74-A586-82DF-8893-A4AC86F3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5A44-28C3-2C3E-2545-641642FE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7141F-B6A1-4A82-1FF9-E45CE2B6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CBAE-90CF-F675-5250-506B4AD4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4F8C-954C-7AD1-9855-4A3586C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3883-BAA4-8CF9-4A9B-F24FAE2C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16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82ED-E57D-ACFC-3AFD-B1A3DC71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DDAFA-6EB9-05BD-E0C4-43C7D07BC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04A8F-CE48-0D79-C5FF-B2A6F31D3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3E871-ABEA-316A-1C7C-50F5389E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1C53-06E4-F4E3-0D77-21C1D304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62A2-DE8F-C8DB-8DB5-8D50799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2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840C8-A5E4-0933-4796-65EEA3BB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770D-5177-1CC9-E46D-225A28BC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B7B6-7DD0-7609-E1CD-161BF6C3D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6B50-DA58-44B3-9D80-F1672C20AB66}" type="datetimeFigureOut">
              <a:rPr lang="en-PH" smtClean="0"/>
              <a:t>11/03/2023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3193-4AEB-AD8E-EAAE-0EEC8FD8B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8A0B-975C-4271-5834-27C7D6DA4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948E-E5FE-4AEC-BE96-11A064AF2CB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15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av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av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176D-5B34-CEBF-942C-3BD5DAAB7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51820"/>
          </a:xfrm>
        </p:spPr>
        <p:txBody>
          <a:bodyPr>
            <a:normAutofit/>
          </a:bodyPr>
          <a:lstStyle/>
          <a:p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endParaRPr lang="en-PH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6FF41-6971-40D6-0F6C-BC7FC01C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94DBE7D-2E8D-59DB-A1E9-59A1325E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364" y="762001"/>
            <a:ext cx="7813963" cy="1129290"/>
          </a:xfrm>
        </p:spPr>
        <p:txBody>
          <a:bodyPr>
            <a:normAutofit/>
          </a:bodyPr>
          <a:lstStyle/>
          <a:p>
            <a:r>
              <a:rPr lang="en-PH" sz="6000" spc="1000" dirty="0">
                <a:latin typeface="a Abstract Groovy" panose="02000503000000000000" pitchFamily="50" charset="0"/>
              </a:rPr>
              <a:t>AVIFUANA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E6A04-B8BD-BF9E-34B3-DD61EA67E712}"/>
              </a:ext>
            </a:extLst>
          </p:cNvPr>
          <p:cNvSpPr txBox="1"/>
          <p:nvPr/>
        </p:nvSpPr>
        <p:spPr>
          <a:xfrm>
            <a:off x="4267199" y="3235036"/>
            <a:ext cx="3020291" cy="7694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PH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 GAME</a:t>
            </a:r>
          </a:p>
        </p:txBody>
      </p:sp>
    </p:spTree>
    <p:extLst>
      <p:ext uri="{BB962C8B-B14F-4D97-AF65-F5344CB8AC3E}">
        <p14:creationId xmlns:p14="http://schemas.microsoft.com/office/powerpoint/2010/main" val="1924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931B4-D5FB-CBDF-D099-BBD3F7D2C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EFD5-47F1-4B3A-04FC-9251A78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69" y="-2011842"/>
            <a:ext cx="10515600" cy="1325563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0EFE9-2964-57C2-3793-AD20D8C0FAC6}"/>
              </a:ext>
            </a:extLst>
          </p:cNvPr>
          <p:cNvSpPr/>
          <p:nvPr/>
        </p:nvSpPr>
        <p:spPr>
          <a:xfrm>
            <a:off x="0" y="6153869"/>
            <a:ext cx="12192000" cy="7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3B955-6D11-CE73-F89B-CAC4DFFF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39" y="6187019"/>
            <a:ext cx="777241" cy="704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0DECB-AABE-4F1F-AF69-6F5D00200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3869"/>
            <a:ext cx="777240" cy="704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0F7A2-8EAF-938C-B581-CD04DFF6F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6153867"/>
            <a:ext cx="704131" cy="704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F25A62-22C2-6C09-9788-F69689A62C4B}"/>
              </a:ext>
            </a:extLst>
          </p:cNvPr>
          <p:cNvSpPr txBox="1"/>
          <p:nvPr/>
        </p:nvSpPr>
        <p:spPr>
          <a:xfrm>
            <a:off x="4187549" y="2430603"/>
            <a:ext cx="381690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 Abstract Groovy" panose="02000503000000000000" pitchFamily="50" charset="0"/>
              </a:rPr>
              <a:t>Classic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A57B1-AFE9-8495-1DC2-3991DA657FDD}"/>
              </a:ext>
            </a:extLst>
          </p:cNvPr>
          <p:cNvSpPr txBox="1"/>
          <p:nvPr/>
        </p:nvSpPr>
        <p:spPr>
          <a:xfrm>
            <a:off x="4187549" y="3692071"/>
            <a:ext cx="381690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5400" dirty="0">
                <a:latin typeface="a Abstract Groovy" panose="02000503000000000000" pitchFamily="50" charset="0"/>
              </a:rPr>
              <a:t>FLY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55202B-326A-7D80-FFD3-326692E9C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339" y="6187019"/>
            <a:ext cx="567613" cy="637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EFA7D-7E7B-FA53-F80C-BF217C53A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08" y="6187838"/>
            <a:ext cx="704131" cy="7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0D6F52FC-0A64-AFBF-B3E9-73D38D0D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B06069-B7B7-CB44-AAD5-AE94DE181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" y="1224643"/>
            <a:ext cx="4627983" cy="4408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6160A-807C-D5A8-6DB5-BB7FFD8E2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2" y="1224643"/>
            <a:ext cx="4627983" cy="440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7BEEB-0194-4B2E-94C9-5A4FF9EE23CE}"/>
              </a:ext>
            </a:extLst>
          </p:cNvPr>
          <p:cNvSpPr txBox="1"/>
          <p:nvPr/>
        </p:nvSpPr>
        <p:spPr>
          <a:xfrm>
            <a:off x="727788" y="5822302"/>
            <a:ext cx="462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a Abstract Groovy" panose="02000503000000000000" pitchFamily="50" charset="0"/>
              </a:rPr>
              <a:t>Multiplayer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16156-E7C8-33E5-9598-6633CDCB9FE9}"/>
              </a:ext>
            </a:extLst>
          </p:cNvPr>
          <p:cNvSpPr txBox="1"/>
          <p:nvPr/>
        </p:nvSpPr>
        <p:spPr>
          <a:xfrm>
            <a:off x="6736702" y="5803641"/>
            <a:ext cx="449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a Abstract Groovy" panose="02000503000000000000" pitchFamily="50" charset="0"/>
              </a:rPr>
              <a:t>Story Mode</a:t>
            </a:r>
          </a:p>
        </p:txBody>
      </p:sp>
    </p:spTree>
    <p:extLst>
      <p:ext uri="{BB962C8B-B14F-4D97-AF65-F5344CB8AC3E}">
        <p14:creationId xmlns:p14="http://schemas.microsoft.com/office/powerpoint/2010/main" val="27724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7D6E6-4809-51C1-7B44-CA688E6D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BC2E4E-99E4-BDB4-EB67-013C6842E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26" y="4739173"/>
            <a:ext cx="1514280" cy="2118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05F51-FCD3-602D-4FEA-064016B2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777667" y="-10651"/>
            <a:ext cx="1511939" cy="2586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3AC08-2C19-6931-AB13-E7842A6F0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390457" y="7927"/>
            <a:ext cx="1511939" cy="364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74F04-D0B8-FE8F-87B7-A0928C41D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7" y="5729081"/>
            <a:ext cx="1511939" cy="1120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B85C4-7AE0-DE80-24B6-2E27C74EF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84" y="2770658"/>
            <a:ext cx="1773716" cy="1773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BAADF-E757-37B3-63AA-E453F6B2E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143" y="3210109"/>
            <a:ext cx="722784" cy="8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9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 Abstract Groovy</vt:lpstr>
      <vt:lpstr>Arial</vt:lpstr>
      <vt:lpstr>Calibri</vt:lpstr>
      <vt:lpstr>Calibri Light</vt:lpstr>
      <vt:lpstr>Office Theme</vt:lpstr>
      <vt:lpstr>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</dc:title>
  <dc:creator>atanlelen@gmail.com</dc:creator>
  <cp:lastModifiedBy>atanlelen@gmail.com</cp:lastModifiedBy>
  <cp:revision>1</cp:revision>
  <dcterms:created xsi:type="dcterms:W3CDTF">2023-03-11T11:04:31Z</dcterms:created>
  <dcterms:modified xsi:type="dcterms:W3CDTF">2023-03-11T11:04:48Z</dcterms:modified>
</cp:coreProperties>
</file>