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4"/>
  </p:sldMasterIdLst>
  <p:notesMasterIdLst>
    <p:notesMasterId r:id="rId6"/>
  </p:notesMasterIdLst>
  <p:handoutMasterIdLst>
    <p:handoutMasterId r:id="rId7"/>
  </p:handoutMasterIdLst>
  <p:sldIdLst>
    <p:sldId id="29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360" userDrawn="1">
          <p15:clr>
            <a:srgbClr val="A4A3A4"/>
          </p15:clr>
        </p15:guide>
        <p15:guide id="6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FAFAFA"/>
    <a:srgbClr val="0EABB7"/>
    <a:srgbClr val="000000"/>
    <a:srgbClr val="637FE9"/>
    <a:srgbClr val="F2D0E3"/>
    <a:srgbClr val="F23DB3"/>
    <a:srgbClr val="F2B077"/>
    <a:srgbClr val="172DA6"/>
    <a:srgbClr val="4868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F8C10C-EC9C-4626-9421-9E9113725DCE}" v="59" dt="2021-03-28T13:41:24.4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2958" autoAdjust="0"/>
  </p:normalViewPr>
  <p:slideViewPr>
    <p:cSldViewPr snapToGrid="0" showGuides="1">
      <p:cViewPr>
        <p:scale>
          <a:sx n="112" d="100"/>
          <a:sy n="112" d="100"/>
        </p:scale>
        <p:origin x="616" y="240"/>
      </p:cViewPr>
      <p:guideLst>
        <p:guide orient="horz" pos="360"/>
        <p:guide pos="3840"/>
      </p:guideLst>
    </p:cSldViewPr>
  </p:slideViewPr>
  <p:outlineViewPr>
    <p:cViewPr>
      <p:scale>
        <a:sx n="33" d="100"/>
        <a:sy n="33" d="100"/>
      </p:scale>
      <p:origin x="0" y="-325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48" d="100"/>
          <a:sy n="48" d="100"/>
        </p:scale>
        <p:origin x="2684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AC31C6-86CC-4986-9D57-FEB8224859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3EA96D-B685-4DB8-AAAD-03DBC19CE5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C8938-83D5-4D91-922D-1735B846DE2C}" type="datetimeFigureOut">
              <a:rPr lang="en-US" smtClean="0"/>
              <a:t>3/31/21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F58A3E-1629-48A9-846F-958A6CCD59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26046E-95E6-4E03-8C52-6AD379D673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05E45-3CC1-48B0-9200-3FE6BFCCC6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670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D9086-AAB8-42A9-92C9-EA9C8F7F2814}" type="datetimeFigureOut">
              <a:rPr lang="en-US" smtClean="0"/>
              <a:t>3/31/21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B4267-FD12-436C-A400-74799FCF0C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907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icture Placeholder 34">
            <a:extLst>
              <a:ext uri="{FF2B5EF4-FFF2-40B4-BE49-F238E27FC236}">
                <a16:creationId xmlns:a16="http://schemas.microsoft.com/office/drawing/2014/main" id="{2D1EF856-2381-405C-A913-80809E59AAB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655566" y="2453724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4FBB9E9-CEBE-45B8-BF68-9E764AEF4C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710761" y="4641488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46">
            <a:extLst>
              <a:ext uri="{FF2B5EF4-FFF2-40B4-BE49-F238E27FC236}">
                <a16:creationId xmlns:a16="http://schemas.microsoft.com/office/drawing/2014/main" id="{55B6C77E-DBDB-42A4-9B9B-3F2CF47584F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710761" y="4240861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6" name="Picture Placeholder 34">
            <a:extLst>
              <a:ext uri="{FF2B5EF4-FFF2-40B4-BE49-F238E27FC236}">
                <a16:creationId xmlns:a16="http://schemas.microsoft.com/office/drawing/2014/main" id="{55DF7ED3-48B8-48C6-A240-C3F0AF04054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103465" y="2453724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47" name="Picture Placeholder 34">
            <a:extLst>
              <a:ext uri="{FF2B5EF4-FFF2-40B4-BE49-F238E27FC236}">
                <a16:creationId xmlns:a16="http://schemas.microsoft.com/office/drawing/2014/main" id="{C38ECA3B-7319-4FDB-BCA5-42DE903E763C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551364" y="2453724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52" name="Picture Placeholder 34">
            <a:extLst>
              <a:ext uri="{FF2B5EF4-FFF2-40B4-BE49-F238E27FC236}">
                <a16:creationId xmlns:a16="http://schemas.microsoft.com/office/drawing/2014/main" id="{90EC8BEC-DD26-4CF5-9BA3-62FB1DE4E8F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655566" y="4186831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53" name="Picture Placeholder 34">
            <a:extLst>
              <a:ext uri="{FF2B5EF4-FFF2-40B4-BE49-F238E27FC236}">
                <a16:creationId xmlns:a16="http://schemas.microsoft.com/office/drawing/2014/main" id="{65A0AFA3-6580-43C1-B098-2C7BCA9F6C7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103465" y="4186831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54" name="Picture Placeholder 34">
            <a:extLst>
              <a:ext uri="{FF2B5EF4-FFF2-40B4-BE49-F238E27FC236}">
                <a16:creationId xmlns:a16="http://schemas.microsoft.com/office/drawing/2014/main" id="{633BE360-454A-4A5C-9104-60910DAB61B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551364" y="4186831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59" name="Picture Placeholder 34">
            <a:extLst>
              <a:ext uri="{FF2B5EF4-FFF2-40B4-BE49-F238E27FC236}">
                <a16:creationId xmlns:a16="http://schemas.microsoft.com/office/drawing/2014/main" id="{E846108A-BBFA-4FDA-9BAA-78AA09FEF2B1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62501" y="306053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60" name="Picture Placeholder 34">
            <a:extLst>
              <a:ext uri="{FF2B5EF4-FFF2-40B4-BE49-F238E27FC236}">
                <a16:creationId xmlns:a16="http://schemas.microsoft.com/office/drawing/2014/main" id="{06FACEF4-EC76-40B1-ABAB-DFB9AB1C6F8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103465" y="5749817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77" name="Text Placeholder 39">
            <a:extLst>
              <a:ext uri="{FF2B5EF4-FFF2-40B4-BE49-F238E27FC236}">
                <a16:creationId xmlns:a16="http://schemas.microsoft.com/office/drawing/2014/main" id="{F9B127AA-A9E2-41AB-8FAE-D787CE0242B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10761" y="2877635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8" name="Text Placeholder 46">
            <a:extLst>
              <a:ext uri="{FF2B5EF4-FFF2-40B4-BE49-F238E27FC236}">
                <a16:creationId xmlns:a16="http://schemas.microsoft.com/office/drawing/2014/main" id="{716BD719-7234-4908-ABBF-43004C9CA95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710761" y="2477008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9" name="Text Placeholder 39">
            <a:extLst>
              <a:ext uri="{FF2B5EF4-FFF2-40B4-BE49-F238E27FC236}">
                <a16:creationId xmlns:a16="http://schemas.microsoft.com/office/drawing/2014/main" id="{626608D9-0200-4530-A392-8778E0D0440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16956" y="4641488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0" name="Text Placeholder 46">
            <a:extLst>
              <a:ext uri="{FF2B5EF4-FFF2-40B4-BE49-F238E27FC236}">
                <a16:creationId xmlns:a16="http://schemas.microsoft.com/office/drawing/2014/main" id="{752DFA8A-D6FA-4ECD-9E35-F71EA4E99C7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116956" y="4240861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81" name="Text Placeholder 39">
            <a:extLst>
              <a:ext uri="{FF2B5EF4-FFF2-40B4-BE49-F238E27FC236}">
                <a16:creationId xmlns:a16="http://schemas.microsoft.com/office/drawing/2014/main" id="{CF686D19-A348-4080-A966-C34BC802E27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116956" y="2877635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2" name="Text Placeholder 46">
            <a:extLst>
              <a:ext uri="{FF2B5EF4-FFF2-40B4-BE49-F238E27FC236}">
                <a16:creationId xmlns:a16="http://schemas.microsoft.com/office/drawing/2014/main" id="{60735320-27D8-4F8E-A024-598776C9D1C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6956" y="2477008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83" name="Text Placeholder 39">
            <a:extLst>
              <a:ext uri="{FF2B5EF4-FFF2-40B4-BE49-F238E27FC236}">
                <a16:creationId xmlns:a16="http://schemas.microsoft.com/office/drawing/2014/main" id="{EAAFD4E3-0D64-4DC4-AC95-C45ABD2AE6F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16956" y="6138282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4" name="Text Placeholder 46">
            <a:extLst>
              <a:ext uri="{FF2B5EF4-FFF2-40B4-BE49-F238E27FC236}">
                <a16:creationId xmlns:a16="http://schemas.microsoft.com/office/drawing/2014/main" id="{4E33188F-DB97-4480-8F80-07EABC10A01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16956" y="5750417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85" name="Text Placeholder 39">
            <a:extLst>
              <a:ext uri="{FF2B5EF4-FFF2-40B4-BE49-F238E27FC236}">
                <a16:creationId xmlns:a16="http://schemas.microsoft.com/office/drawing/2014/main" id="{72308068-AAC7-4C44-AAF1-B2E1EC218C5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553374" y="2877635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6" name="Text Placeholder 46">
            <a:extLst>
              <a:ext uri="{FF2B5EF4-FFF2-40B4-BE49-F238E27FC236}">
                <a16:creationId xmlns:a16="http://schemas.microsoft.com/office/drawing/2014/main" id="{0601897E-1B17-49DA-9E03-BCE007BD9AC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553374" y="2477008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87" name="Text Placeholder 39">
            <a:extLst>
              <a:ext uri="{FF2B5EF4-FFF2-40B4-BE49-F238E27FC236}">
                <a16:creationId xmlns:a16="http://schemas.microsoft.com/office/drawing/2014/main" id="{19CE1DF1-96AA-415F-9715-D5354F419B5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553374" y="4641488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8" name="Text Placeholder 46">
            <a:extLst>
              <a:ext uri="{FF2B5EF4-FFF2-40B4-BE49-F238E27FC236}">
                <a16:creationId xmlns:a16="http://schemas.microsoft.com/office/drawing/2014/main" id="{9F9535F2-A766-44AF-9AD3-51BA2C6F2ED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553374" y="4240861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89" name="Text Placeholder 39">
            <a:extLst>
              <a:ext uri="{FF2B5EF4-FFF2-40B4-BE49-F238E27FC236}">
                <a16:creationId xmlns:a16="http://schemas.microsoft.com/office/drawing/2014/main" id="{15177575-6B71-4584-8E0B-D151D973200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1749692" y="814919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0" name="Text Placeholder 46">
            <a:extLst>
              <a:ext uri="{FF2B5EF4-FFF2-40B4-BE49-F238E27FC236}">
                <a16:creationId xmlns:a16="http://schemas.microsoft.com/office/drawing/2014/main" id="{FC7F0546-1415-48CA-8E73-91D3480ED57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749692" y="411976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017577-965B-4F93-A2EE-44D638A8C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098" y="457200"/>
            <a:ext cx="6096001" cy="601662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535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72" userDrawn="1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28" userDrawn="1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200" userDrawn="1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34">
            <a:extLst>
              <a:ext uri="{FF2B5EF4-FFF2-40B4-BE49-F238E27FC236}">
                <a16:creationId xmlns:a16="http://schemas.microsoft.com/office/drawing/2014/main" id="{EA10837A-18D5-41DD-A066-A079A09D86A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420935" y="466999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FD8132DE-D62C-4410-983C-9F458DCEF6D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2408126" y="930257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Text Placeholder 46">
            <a:extLst>
              <a:ext uri="{FF2B5EF4-FFF2-40B4-BE49-F238E27FC236}">
                <a16:creationId xmlns:a16="http://schemas.microsoft.com/office/drawing/2014/main" id="{DF68D5C6-4D23-4113-9FFA-AFAAB5A6DA0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408126" y="527314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8" name="Picture Placeholder 34">
            <a:extLst>
              <a:ext uri="{FF2B5EF4-FFF2-40B4-BE49-F238E27FC236}">
                <a16:creationId xmlns:a16="http://schemas.microsoft.com/office/drawing/2014/main" id="{2B75D755-4972-4E8B-ACD5-FAE778A86273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3458965" y="2484454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0EEE7EDE-175B-450F-B4D2-50D992E53C5E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446156" y="2947712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91051322-19B5-41CA-BEAB-A8F1B8CA54ED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446156" y="2544769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1" name="Picture Placeholder 34">
            <a:extLst>
              <a:ext uri="{FF2B5EF4-FFF2-40B4-BE49-F238E27FC236}">
                <a16:creationId xmlns:a16="http://schemas.microsoft.com/office/drawing/2014/main" id="{966FF594-D5D5-4FD4-A245-AAF0D053095E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030968" y="2484454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55" name="Text Placeholder 39">
            <a:extLst>
              <a:ext uri="{FF2B5EF4-FFF2-40B4-BE49-F238E27FC236}">
                <a16:creationId xmlns:a16="http://schemas.microsoft.com/office/drawing/2014/main" id="{3A5DD9C2-78E8-4416-B2C1-F07A9E25832F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9018159" y="2947712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6" name="Text Placeholder 46">
            <a:extLst>
              <a:ext uri="{FF2B5EF4-FFF2-40B4-BE49-F238E27FC236}">
                <a16:creationId xmlns:a16="http://schemas.microsoft.com/office/drawing/2014/main" id="{D8A4734F-8867-4923-806F-AE04360B22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018159" y="2544769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7" name="Picture Placeholder 34">
            <a:extLst>
              <a:ext uri="{FF2B5EF4-FFF2-40B4-BE49-F238E27FC236}">
                <a16:creationId xmlns:a16="http://schemas.microsoft.com/office/drawing/2014/main" id="{B03F66BE-0084-45A8-85FC-1448DEA89D7E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1586860" y="4201784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58" name="Text Placeholder 39">
            <a:extLst>
              <a:ext uri="{FF2B5EF4-FFF2-40B4-BE49-F238E27FC236}">
                <a16:creationId xmlns:a16="http://schemas.microsoft.com/office/drawing/2014/main" id="{3F9DA6EE-3DE6-4493-AD6B-BEC7EE858CE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2574051" y="4665042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1" name="Text Placeholder 46">
            <a:extLst>
              <a:ext uri="{FF2B5EF4-FFF2-40B4-BE49-F238E27FC236}">
                <a16:creationId xmlns:a16="http://schemas.microsoft.com/office/drawing/2014/main" id="{DD5495C5-2CD2-4593-BC1F-CF0E7D3601E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574051" y="4262099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2" name="Picture Placeholder 34">
            <a:extLst>
              <a:ext uri="{FF2B5EF4-FFF2-40B4-BE49-F238E27FC236}">
                <a16:creationId xmlns:a16="http://schemas.microsoft.com/office/drawing/2014/main" id="{D2B54852-DC63-410D-BE2A-4D723492843F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5818607" y="4201784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63" name="Text Placeholder 39">
            <a:extLst>
              <a:ext uri="{FF2B5EF4-FFF2-40B4-BE49-F238E27FC236}">
                <a16:creationId xmlns:a16="http://schemas.microsoft.com/office/drawing/2014/main" id="{13567973-FE07-4747-9500-D565A3EF2869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6805798" y="4665042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4" name="Text Placeholder 46">
            <a:extLst>
              <a:ext uri="{FF2B5EF4-FFF2-40B4-BE49-F238E27FC236}">
                <a16:creationId xmlns:a16="http://schemas.microsoft.com/office/drawing/2014/main" id="{FCE91BB7-DB4C-4F95-ADC1-2757AA689645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5798" y="4262099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5" name="Picture Placeholder 34">
            <a:extLst>
              <a:ext uri="{FF2B5EF4-FFF2-40B4-BE49-F238E27FC236}">
                <a16:creationId xmlns:a16="http://schemas.microsoft.com/office/drawing/2014/main" id="{7082A562-BADD-429E-BB11-8A40EE253FC4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8027987" y="5637179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66" name="Text Placeholder 39">
            <a:extLst>
              <a:ext uri="{FF2B5EF4-FFF2-40B4-BE49-F238E27FC236}">
                <a16:creationId xmlns:a16="http://schemas.microsoft.com/office/drawing/2014/main" id="{C8F3380A-C45C-44C2-BE84-98D3DADAEDA3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9015178" y="6100437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7" name="Text Placeholder 46">
            <a:extLst>
              <a:ext uri="{FF2B5EF4-FFF2-40B4-BE49-F238E27FC236}">
                <a16:creationId xmlns:a16="http://schemas.microsoft.com/office/drawing/2014/main" id="{67C61256-88BA-4ADF-A3CB-77D1B459CAE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15178" y="5697494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1D5DA0-8F16-4F11-8B6E-A593133FA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098" y="457200"/>
            <a:ext cx="6096001" cy="601662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6885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72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28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200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EAA216C1-AB2E-40F5-9FEB-99A051529BB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1591" y="2616354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Picture Placeholder 34">
            <a:extLst>
              <a:ext uri="{FF2B5EF4-FFF2-40B4-BE49-F238E27FC236}">
                <a16:creationId xmlns:a16="http://schemas.microsoft.com/office/drawing/2014/main" id="{FAEA8B42-3F7F-41AD-BABE-4EEB23482AE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20929" y="2616354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7" name="Picture Placeholder 34">
            <a:extLst>
              <a:ext uri="{FF2B5EF4-FFF2-40B4-BE49-F238E27FC236}">
                <a16:creationId xmlns:a16="http://schemas.microsoft.com/office/drawing/2014/main" id="{7567D676-2C80-4141-893B-11FCC59F843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407299" y="2616354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8" name="Picture Placeholder 34">
            <a:extLst>
              <a:ext uri="{FF2B5EF4-FFF2-40B4-BE49-F238E27FC236}">
                <a16:creationId xmlns:a16="http://schemas.microsoft.com/office/drawing/2014/main" id="{6F952DCC-32A4-47A9-94B1-DD217C6081C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456949" y="2616354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26074907-686A-4144-BB8F-791A360F4CA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9643" y="4491306"/>
            <a:ext cx="2158999" cy="601662"/>
          </a:xfr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008E0623-EC20-45C5-91A6-0F11089BC4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80136" y="4491306"/>
            <a:ext cx="1983726" cy="601662"/>
          </a:xfr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61293D0A-B2E6-4C99-A936-14475FCCE5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28138" y="4491306"/>
            <a:ext cx="1983726" cy="601662"/>
          </a:xfr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39">
            <a:extLst>
              <a:ext uri="{FF2B5EF4-FFF2-40B4-BE49-F238E27FC236}">
                <a16:creationId xmlns:a16="http://schemas.microsoft.com/office/drawing/2014/main" id="{1527FC22-EC4A-4577-9F30-4B76AC7BCE0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676136" y="4491306"/>
            <a:ext cx="1983726" cy="601662"/>
          </a:xfr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D77457B-088A-4D58-BA8E-B758F3A6A0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33457" y="4019516"/>
            <a:ext cx="2585943" cy="3693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DD29B92B-5D6C-4077-8F1A-743E03C13A1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81457" y="4019516"/>
            <a:ext cx="2585943" cy="3693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13F3E81B-98F9-43EF-B142-E08146C84EC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26144" y="4019516"/>
            <a:ext cx="2585943" cy="3693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DBC70D5F-BACB-4A84-A4D0-71ECD4393E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74144" y="4019516"/>
            <a:ext cx="2585943" cy="3693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FE23D0-0FF0-42C6-B15F-A719DFDD5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94025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90B616-241D-4DFE-BC2F-C001ED77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457200"/>
            <a:ext cx="11731752" cy="75895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E909E-CC4A-4E51-BC02-B893225D2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124" y="1825625"/>
            <a:ext cx="117317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B6EE4-1695-4DD6-9758-84FFE963D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0124" y="63610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FDAD0-21E9-42D0-8C63-C6563197FC13}" type="datetimeFigureOut">
              <a:rPr lang="en-US" smtClean="0"/>
              <a:t>3/31/21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3250D-A8F9-4682-AD84-FD37BCAA6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85652" y="6356350"/>
            <a:ext cx="582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1A788-841D-41AB-A983-152B6532F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867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E3823-CC86-4AC6-95C0-DC3ECA80F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66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6" r:id="rId2"/>
    <p:sldLayoutId id="2147483665" r:id="rId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65807496-C5CC-447F-B619-323F22AAB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03887" y="2671849"/>
            <a:ext cx="840963" cy="840963"/>
          </a:xfrm>
          <a:prstGeom prst="ellipse">
            <a:avLst/>
          </a:prstGeom>
          <a:solidFill>
            <a:schemeClr val="accent3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F1881B7-2C83-4EEC-9B49-173395A3F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628689" y="2674484"/>
            <a:ext cx="840963" cy="84096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C4B4EEA-C4AC-44FD-A69B-008A1CDDA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74806" y="2683335"/>
            <a:ext cx="840963" cy="840963"/>
          </a:xfrm>
          <a:prstGeom prst="ellipse">
            <a:avLst/>
          </a:prstGeom>
          <a:solidFill>
            <a:schemeClr val="accent6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146B637-4021-488D-8D76-50643F5E5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0992" y="2671849"/>
            <a:ext cx="840963" cy="84096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 descr="timeline">
            <a:extLst>
              <a:ext uri="{FF2B5EF4-FFF2-40B4-BE49-F238E27FC236}">
                <a16:creationId xmlns:a16="http://schemas.microsoft.com/office/drawing/2014/main" id="{03EF01C1-5F44-4071-A9AA-CE6ADA1A5F59}"/>
              </a:ext>
            </a:extLst>
          </p:cNvPr>
          <p:cNvCxnSpPr>
            <a:cxnSpLocks/>
          </p:cNvCxnSpPr>
          <p:nvPr/>
        </p:nvCxnSpPr>
        <p:spPr>
          <a:xfrm flipH="1">
            <a:off x="439643" y="3832555"/>
            <a:ext cx="1122021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Oval 16" descr="timeline markers">
            <a:extLst>
              <a:ext uri="{FF2B5EF4-FFF2-40B4-BE49-F238E27FC236}">
                <a16:creationId xmlns:a16="http://schemas.microsoft.com/office/drawing/2014/main" id="{685160D7-D23E-4878-8060-E663BA970B55}"/>
              </a:ext>
            </a:extLst>
          </p:cNvPr>
          <p:cNvSpPr/>
          <p:nvPr/>
        </p:nvSpPr>
        <p:spPr>
          <a:xfrm>
            <a:off x="986991" y="3731598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39" name="Oval 38" descr="timeline markers">
            <a:extLst>
              <a:ext uri="{FF2B5EF4-FFF2-40B4-BE49-F238E27FC236}">
                <a16:creationId xmlns:a16="http://schemas.microsoft.com/office/drawing/2014/main" id="{D71B5693-DD1D-45E8-899F-7698F4F9E0CB}"/>
              </a:ext>
            </a:extLst>
          </p:cNvPr>
          <p:cNvSpPr/>
          <p:nvPr/>
        </p:nvSpPr>
        <p:spPr>
          <a:xfrm>
            <a:off x="3210805" y="3743084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49" name="Oval 48" descr="timeline markers">
            <a:extLst>
              <a:ext uri="{FF2B5EF4-FFF2-40B4-BE49-F238E27FC236}">
                <a16:creationId xmlns:a16="http://schemas.microsoft.com/office/drawing/2014/main" id="{5B5DE130-A1BB-4953-B61E-0F2854B4BF5A}"/>
              </a:ext>
            </a:extLst>
          </p:cNvPr>
          <p:cNvSpPr/>
          <p:nvPr/>
        </p:nvSpPr>
        <p:spPr>
          <a:xfrm>
            <a:off x="5739886" y="3731598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52" name="Oval 51" descr="timeline markers">
            <a:extLst>
              <a:ext uri="{FF2B5EF4-FFF2-40B4-BE49-F238E27FC236}">
                <a16:creationId xmlns:a16="http://schemas.microsoft.com/office/drawing/2014/main" id="{800A5842-C1EA-4797-9271-15E9E00DB4E5}"/>
              </a:ext>
            </a:extLst>
          </p:cNvPr>
          <p:cNvSpPr/>
          <p:nvPr/>
        </p:nvSpPr>
        <p:spPr>
          <a:xfrm>
            <a:off x="10964688" y="3734233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pic>
        <p:nvPicPr>
          <p:cNvPr id="23" name="Picture Placeholder 22" descr="Hammer1 outline">
            <a:extLst>
              <a:ext uri="{FF2B5EF4-FFF2-40B4-BE49-F238E27FC236}">
                <a16:creationId xmlns:a16="http://schemas.microsoft.com/office/drawing/2014/main" id="{328809D6-74EB-4AE9-A789-42A189ABA20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13921" y="2600672"/>
            <a:ext cx="887413" cy="887413"/>
          </a:xfrm>
        </p:spPr>
      </p:pic>
      <p:pic>
        <p:nvPicPr>
          <p:cNvPr id="37" name="Picture Placeholder 36" descr="Road outline">
            <a:extLst>
              <a:ext uri="{FF2B5EF4-FFF2-40B4-BE49-F238E27FC236}">
                <a16:creationId xmlns:a16="http://schemas.microsoft.com/office/drawing/2014/main" id="{808BB55A-E218-4F23-8F36-9631520FC9E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144216" y="2612158"/>
            <a:ext cx="887413" cy="887413"/>
          </a:xfrm>
        </p:spPr>
      </p:pic>
      <p:pic>
        <p:nvPicPr>
          <p:cNvPr id="50" name="Picture Placeholder 49" descr="Deer outline">
            <a:extLst>
              <a:ext uri="{FF2B5EF4-FFF2-40B4-BE49-F238E27FC236}">
                <a16:creationId xmlns:a16="http://schemas.microsoft.com/office/drawing/2014/main" id="{8FAF4296-69A8-4B30-9839-88B547122910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611667" y="2600672"/>
            <a:ext cx="887413" cy="887413"/>
          </a:xfrm>
        </p:spPr>
      </p:pic>
      <p:pic>
        <p:nvPicPr>
          <p:cNvPr id="41" name="Picture Placeholder 40" descr="Streetlight outline">
            <a:extLst>
              <a:ext uri="{FF2B5EF4-FFF2-40B4-BE49-F238E27FC236}">
                <a16:creationId xmlns:a16="http://schemas.microsoft.com/office/drawing/2014/main" id="{62F99FB0-410C-43BA-A2EB-190B8F5F349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0838120" y="2603307"/>
            <a:ext cx="887413" cy="887413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3413A59-8009-405C-B473-F659F4B46E4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-8027" y="4578979"/>
            <a:ext cx="2158999" cy="6016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sv-SE" sz="1800" dirty="0"/>
              <a:t>Ransundet grundas av </a:t>
            </a:r>
            <a:r>
              <a:rPr lang="sv-SE" sz="1800" dirty="0">
                <a:ea typeface="+mn-lt"/>
                <a:cs typeface="+mn-lt"/>
              </a:rPr>
              <a:t>Olov Jönsson och Halvar Persson.</a:t>
            </a: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93FFC51-169D-49BB-A779-7EFB4D82AD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303424" y="4590465"/>
            <a:ext cx="1983726" cy="6016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sv-SE" sz="1800" dirty="0"/>
              <a:t>Väg bryts till byn och blir därmed mer tillgänglig.</a:t>
            </a:r>
          </a:p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62FF5CE-711D-42E8-B7EA-B1A1F772535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41270" y="4576344"/>
            <a:ext cx="2585943" cy="601662"/>
          </a:xfrm>
        </p:spPr>
        <p:txBody>
          <a:bodyPr/>
          <a:lstStyle/>
          <a:p>
            <a:r>
              <a:rPr lang="sv-SE" sz="1800" dirty="0"/>
              <a:t>Ransundets vilthägn invigs, som ska komma att locka många turister till byn.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433887D-8F27-4450-A714-B160672FA7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057306" y="4578979"/>
            <a:ext cx="1983726" cy="601662"/>
          </a:xfrm>
        </p:spPr>
        <p:txBody>
          <a:bodyPr/>
          <a:lstStyle/>
          <a:p>
            <a:r>
              <a:rPr lang="sv-SE" sz="1800" dirty="0"/>
              <a:t>Gatubelysning sätts upp i byn.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E091A31-7866-4F47-B0CF-3293835EED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-214213" y="4003041"/>
            <a:ext cx="2585943" cy="36931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/>
              <a:t>1825</a:t>
            </a:r>
            <a:endParaRPr lang="en-US" sz="3200" b="1" dirty="0">
              <a:latin typeface="+mj-lt"/>
            </a:endParaRPr>
          </a:p>
          <a:p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350F797-AA8E-422D-B1BE-31919E5E854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004744" y="4014527"/>
            <a:ext cx="2585943" cy="36931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/>
              <a:t>1936</a:t>
            </a:r>
            <a:endParaRPr lang="en-US" sz="3200" b="1" dirty="0">
              <a:latin typeface="+mj-lt"/>
            </a:endParaRPr>
          </a:p>
          <a:p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A642F3E-3C03-4E20-ABCA-E003162FC00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30512" y="4003041"/>
            <a:ext cx="2585943" cy="36931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/>
              <a:t>1971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7D8C714-BC59-4848-A254-B9834EBACE4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755315" y="4005676"/>
            <a:ext cx="2585943" cy="36931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/>
              <a:t>2003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A70E3FB-0DF4-C24E-A57C-7D87BFC9E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61239" y="2671849"/>
            <a:ext cx="840963" cy="840963"/>
          </a:xfrm>
          <a:prstGeom prst="ellipse">
            <a:avLst/>
          </a:prstGeom>
          <a:solidFill>
            <a:srgbClr val="FFC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5" name="Oval 24" descr="timeline markers">
            <a:extLst>
              <a:ext uri="{FF2B5EF4-FFF2-40B4-BE49-F238E27FC236}">
                <a16:creationId xmlns:a16="http://schemas.microsoft.com/office/drawing/2014/main" id="{101498BA-53E3-9B4C-A8E0-3992BA57C37C}"/>
              </a:ext>
            </a:extLst>
          </p:cNvPr>
          <p:cNvSpPr/>
          <p:nvPr/>
        </p:nvSpPr>
        <p:spPr>
          <a:xfrm>
            <a:off x="8497238" y="3731598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pic>
        <p:nvPicPr>
          <p:cNvPr id="26" name="Picture Placeholder 49" descr="Lights On outline">
            <a:extLst>
              <a:ext uri="{FF2B5EF4-FFF2-40B4-BE49-F238E27FC236}">
                <a16:creationId xmlns:a16="http://schemas.microsoft.com/office/drawing/2014/main" id="{0CADF1B4-CD04-564D-A38A-424FAB9C48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8369019" y="2600672"/>
            <a:ext cx="887413" cy="887413"/>
          </a:xfrm>
          <a:prstGeom prst="rect">
            <a:avLst/>
          </a:prstGeom>
        </p:spPr>
      </p:pic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57CACAF5-0C5A-0E46-B9FD-7C5DD35A0103}"/>
              </a:ext>
            </a:extLst>
          </p:cNvPr>
          <p:cNvSpPr txBox="1">
            <a:spLocks/>
          </p:cNvSpPr>
          <p:nvPr/>
        </p:nvSpPr>
        <p:spPr>
          <a:xfrm>
            <a:off x="7055291" y="4576344"/>
            <a:ext cx="3047999" cy="6016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800" dirty="0"/>
              <a:t>Ransundets blir den sista byn i Härjedalen att elektrifieras.</a:t>
            </a:r>
            <a:endParaRPr lang="en-US" dirty="0"/>
          </a:p>
        </p:txBody>
      </p:sp>
      <p:sp>
        <p:nvSpPr>
          <p:cNvPr id="28" name="Text Placeholder 19">
            <a:extLst>
              <a:ext uri="{FF2B5EF4-FFF2-40B4-BE49-F238E27FC236}">
                <a16:creationId xmlns:a16="http://schemas.microsoft.com/office/drawing/2014/main" id="{BA863826-77C1-E147-98AF-62EDD953550C}"/>
              </a:ext>
            </a:extLst>
          </p:cNvPr>
          <p:cNvSpPr txBox="1">
            <a:spLocks/>
          </p:cNvSpPr>
          <p:nvPr/>
        </p:nvSpPr>
        <p:spPr>
          <a:xfrm>
            <a:off x="7287864" y="4003041"/>
            <a:ext cx="2585943" cy="3693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1972</a:t>
            </a:r>
          </a:p>
        </p:txBody>
      </p:sp>
    </p:spTree>
    <p:extLst>
      <p:ext uri="{BB962C8B-B14F-4D97-AF65-F5344CB8AC3E}">
        <p14:creationId xmlns:p14="http://schemas.microsoft.com/office/powerpoint/2010/main" val="67331053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Custom 11">
      <a:dk1>
        <a:srgbClr val="000000"/>
      </a:dk1>
      <a:lt1>
        <a:srgbClr val="FFFFFF"/>
      </a:lt1>
      <a:dk2>
        <a:srgbClr val="8439BD"/>
      </a:dk2>
      <a:lt2>
        <a:srgbClr val="EBEBEB"/>
      </a:lt2>
      <a:accent1>
        <a:srgbClr val="0EABB7"/>
      </a:accent1>
      <a:accent2>
        <a:srgbClr val="4868E5"/>
      </a:accent2>
      <a:accent3>
        <a:srgbClr val="20A472"/>
      </a:accent3>
      <a:accent4>
        <a:srgbClr val="B13DC8"/>
      </a:accent4>
      <a:accent5>
        <a:srgbClr val="172DA6"/>
      </a:accent5>
      <a:accent6>
        <a:srgbClr val="00B0F0"/>
      </a:accent6>
      <a:hlink>
        <a:srgbClr val="00B0F0"/>
      </a:hlink>
      <a:folHlink>
        <a:srgbClr val="B13DC8"/>
      </a:folHlink>
    </a:clrScheme>
    <a:fontScheme name="Custom 11">
      <a:majorFont>
        <a:latin typeface="Speak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02B775F-F54D-44C9-8A5E-6C450232D590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049FB4-E04C-4A47-A7EB-D9A7EE3720B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F099EBB6-D1EF-4345-A0D5-56C8432B26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E7F63A3-93DF-4331-8C04-BB726C702A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54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Next LT Pro Light</vt:lpstr>
      <vt:lpstr>Calibri</vt:lpstr>
      <vt:lpstr>Speak Pro</vt:lpstr>
      <vt:lpstr>2_Office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Growth Timeline</dc:title>
  <dc:creator/>
  <cp:lastModifiedBy>Carl-Johan Backman</cp:lastModifiedBy>
  <cp:revision>29</cp:revision>
  <dcterms:created xsi:type="dcterms:W3CDTF">2021-03-28T13:36:46Z</dcterms:created>
  <dcterms:modified xsi:type="dcterms:W3CDTF">2021-03-31T08:50:29Z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