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6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AFAFA"/>
    <a:srgbClr val="0EABB7"/>
    <a:srgbClr val="000000"/>
    <a:srgbClr val="637FE9"/>
    <a:srgbClr val="F2D0E3"/>
    <a:srgbClr val="F23DB3"/>
    <a:srgbClr val="F2B077"/>
    <a:srgbClr val="172DA6"/>
    <a:srgbClr val="486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8C10C-EC9C-4626-9421-9E9113725DCE}" v="59" dt="2021-03-28T13:41:24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2958" autoAdjust="0"/>
  </p:normalViewPr>
  <p:slideViewPr>
    <p:cSldViewPr snapToGrid="0" showGuides="1">
      <p:cViewPr varScale="1">
        <p:scale>
          <a:sx n="91" d="100"/>
          <a:sy n="91" d="100"/>
        </p:scale>
        <p:origin x="208" y="688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-32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AC31C6-86CC-4986-9D57-FEB822485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A96D-B685-4DB8-AAAD-03DBC19CE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8938-83D5-4D91-922D-1735B846DE2C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8A3E-1629-48A9-846F-958A6CCD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046E-95E6-4E03-8C52-6AD379D6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5E45-3CC1-48B0-9200-3FE6BFCCC6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D9086-AAB8-42A9-92C9-EA9C8F7F2814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4267-FD12-436C-A400-74799FCF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807496-C5CC-447F-B619-323F22AAB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1881B7-2C83-4EEC-9B49-173395A3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4B4EEA-C4AC-44FD-A69B-008A1CDD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6B637-4021-488D-8D76-50643F5E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  <a:stCxn id="52" idx="6"/>
            <a:endCxn id="17" idx="2"/>
          </p:cNvCxnSpPr>
          <p:nvPr/>
        </p:nvCxnSpPr>
        <p:spPr>
          <a:xfrm flipH="1">
            <a:off x="1434661" y="3832555"/>
            <a:ext cx="931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9" name="Oval 48" descr="timeline markers">
            <a:extLst>
              <a:ext uri="{FF2B5EF4-FFF2-40B4-BE49-F238E27FC236}">
                <a16:creationId xmlns:a16="http://schemas.microsoft.com/office/drawing/2014/main" id="{5B5DE130-A1BB-4953-B61E-0F2854B4BF5A}"/>
              </a:ext>
            </a:extLst>
          </p:cNvPr>
          <p:cNvSpPr/>
          <p:nvPr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2" name="Oval 51" descr="timeline markers">
            <a:extLst>
              <a:ext uri="{FF2B5EF4-FFF2-40B4-BE49-F238E27FC236}">
                <a16:creationId xmlns:a16="http://schemas.microsoft.com/office/drawing/2014/main" id="{800A5842-C1EA-4797-9271-15E9E00DB4E5}"/>
              </a:ext>
            </a:extLst>
          </p:cNvPr>
          <p:cNvSpPr/>
          <p:nvPr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pic>
        <p:nvPicPr>
          <p:cNvPr id="23" name="Picture Placeholder 22" descr="Hammer1 outline">
            <a:extLst>
              <a:ext uri="{FF2B5EF4-FFF2-40B4-BE49-F238E27FC236}">
                <a16:creationId xmlns:a16="http://schemas.microsoft.com/office/drawing/2014/main" id="{328809D6-74EB-4AE9-A789-42A189ABA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1591" y="2617147"/>
            <a:ext cx="887413" cy="887413"/>
          </a:xfrm>
        </p:spPr>
      </p:pic>
      <p:pic>
        <p:nvPicPr>
          <p:cNvPr id="37" name="Picture Placeholder 36" descr="Road outline">
            <a:extLst>
              <a:ext uri="{FF2B5EF4-FFF2-40B4-BE49-F238E27FC236}">
                <a16:creationId xmlns:a16="http://schemas.microsoft.com/office/drawing/2014/main" id="{808BB55A-E218-4F23-8F36-9631520FC9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20929" y="2617147"/>
            <a:ext cx="887413" cy="887413"/>
          </a:xfrm>
        </p:spPr>
      </p:pic>
      <p:pic>
        <p:nvPicPr>
          <p:cNvPr id="50" name="Picture Placeholder 49" descr="Deer outline">
            <a:extLst>
              <a:ext uri="{FF2B5EF4-FFF2-40B4-BE49-F238E27FC236}">
                <a16:creationId xmlns:a16="http://schemas.microsoft.com/office/drawing/2014/main" id="{8FAF4296-69A8-4B30-9839-88B5471229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07299" y="2617147"/>
            <a:ext cx="887413" cy="887413"/>
          </a:xfrm>
        </p:spPr>
      </p:pic>
      <p:pic>
        <p:nvPicPr>
          <p:cNvPr id="41" name="Picture Placeholder 40" descr="Streetlight outline">
            <a:extLst>
              <a:ext uri="{FF2B5EF4-FFF2-40B4-BE49-F238E27FC236}">
                <a16:creationId xmlns:a16="http://schemas.microsoft.com/office/drawing/2014/main" id="{62F99FB0-410C-43BA-A2EB-190B8F5F3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456949" y="2617147"/>
            <a:ext cx="887413" cy="88741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413A59-8009-405C-B473-F659F4B46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sv-SE" dirty="0"/>
              <a:t>Ransundet grundas av </a:t>
            </a:r>
            <a:r>
              <a:rPr lang="sv-SE" dirty="0">
                <a:ea typeface="+mn-lt"/>
                <a:cs typeface="+mn-lt"/>
              </a:rPr>
              <a:t>Olov Jönsson och Halvar Persson.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3FFC51-169D-49BB-A779-7EFB4D82A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sv-SE" dirty="0"/>
              <a:t>Väg bryts till byn och blir därmed mer tillgänglig.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2FF5CE-711D-42E8-B7EA-B1A1F7725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sv-SE" sz="1100" dirty="0"/>
              <a:t>Ransundets vilthägn invigs, som lockar många turister under de kommande decennierna.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33887D-8F27-4450-A714-B160672FA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sv-SE" dirty="0"/>
              <a:t>Gatubelysning sätts upp i byn.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1825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1936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1971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2B775F-F54D-44C9-8A5E-6C450232D59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049FB4-E04C-4A47-A7EB-D9A7EE3720B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099EBB6-D1EF-4345-A0D5-56C8432B26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F63A3-93DF-4331-8C04-BB726C702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Speak Pro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Timeline</dc:title>
  <dc:creator/>
  <cp:lastModifiedBy>Carl-Johan Backman</cp:lastModifiedBy>
  <cp:revision>25</cp:revision>
  <dcterms:created xsi:type="dcterms:W3CDTF">2021-03-28T13:36:46Z</dcterms:created>
  <dcterms:modified xsi:type="dcterms:W3CDTF">2021-03-28T14:19:03Z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