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76" y="50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0F7F35-1F80-4B0E-A8C5-A558270B6766}" type="doc">
      <dgm:prSet loTypeId="urn:microsoft.com/office/officeart/2005/8/layout/process1" loCatId="process" qsTypeId="urn:microsoft.com/office/officeart/2005/8/quickstyle/simple1" qsCatId="simple" csTypeId="urn:microsoft.com/office/officeart/2005/8/colors/accent1_2" csCatId="accent1" phldr="1"/>
      <dgm:spPr/>
    </dgm:pt>
    <dgm:pt modelId="{A798AD63-435F-4734-9D1B-A5FF365E4FF7}">
      <dgm:prSet phldrT="[Text]"/>
      <dgm:spPr/>
      <dgm:t>
        <a:bodyPr/>
        <a:lstStyle/>
        <a:p>
          <a:r>
            <a:rPr lang="en-US" dirty="0"/>
            <a:t>Data Gathering</a:t>
          </a:r>
        </a:p>
      </dgm:t>
    </dgm:pt>
    <dgm:pt modelId="{05127639-B56E-4593-BC4F-807B43AAD462}" type="parTrans" cxnId="{080D8B25-CA49-414C-BC54-74CD74213837}">
      <dgm:prSet/>
      <dgm:spPr/>
      <dgm:t>
        <a:bodyPr/>
        <a:lstStyle/>
        <a:p>
          <a:endParaRPr lang="en-US"/>
        </a:p>
      </dgm:t>
    </dgm:pt>
    <dgm:pt modelId="{7764C262-DA09-46CA-BF8A-731F40BEC8E0}" type="sibTrans" cxnId="{080D8B25-CA49-414C-BC54-74CD74213837}">
      <dgm:prSet/>
      <dgm:spPr/>
      <dgm:t>
        <a:bodyPr/>
        <a:lstStyle/>
        <a:p>
          <a:endParaRPr lang="en-US"/>
        </a:p>
      </dgm:t>
    </dgm:pt>
    <dgm:pt modelId="{EF5EDA33-02E9-4CE5-A975-73D3EF757B7C}">
      <dgm:prSet phldrT="[Text]"/>
      <dgm:spPr/>
      <dgm:t>
        <a:bodyPr/>
        <a:lstStyle/>
        <a:p>
          <a:r>
            <a:rPr lang="en-US" dirty="0"/>
            <a:t>Cleaning the data</a:t>
          </a:r>
        </a:p>
      </dgm:t>
    </dgm:pt>
    <dgm:pt modelId="{69702853-D6D8-4E21-AF5A-8F51DEA68D03}" type="parTrans" cxnId="{370E246F-C16F-4BC2-AAEB-637EF8D29A02}">
      <dgm:prSet/>
      <dgm:spPr/>
      <dgm:t>
        <a:bodyPr/>
        <a:lstStyle/>
        <a:p>
          <a:endParaRPr lang="en-US"/>
        </a:p>
      </dgm:t>
    </dgm:pt>
    <dgm:pt modelId="{D290ADD4-71EB-4473-907D-8D33489A0DC6}" type="sibTrans" cxnId="{370E246F-C16F-4BC2-AAEB-637EF8D29A02}">
      <dgm:prSet/>
      <dgm:spPr/>
      <dgm:t>
        <a:bodyPr/>
        <a:lstStyle/>
        <a:p>
          <a:endParaRPr lang="en-US"/>
        </a:p>
      </dgm:t>
    </dgm:pt>
    <dgm:pt modelId="{7EB47EEB-1AB7-43A0-BC19-B41AF58634CF}">
      <dgm:prSet phldrT="[Text]"/>
      <dgm:spPr/>
      <dgm:t>
        <a:bodyPr/>
        <a:lstStyle/>
        <a:p>
          <a:r>
            <a:rPr lang="en-US" dirty="0"/>
            <a:t>Analysis</a:t>
          </a:r>
        </a:p>
      </dgm:t>
    </dgm:pt>
    <dgm:pt modelId="{4A49D13F-90AD-4AD8-8B4C-7CD40E39B567}" type="parTrans" cxnId="{94F2218C-9FA5-4444-8687-EA3C343B4D2C}">
      <dgm:prSet/>
      <dgm:spPr/>
      <dgm:t>
        <a:bodyPr/>
        <a:lstStyle/>
        <a:p>
          <a:endParaRPr lang="en-US"/>
        </a:p>
      </dgm:t>
    </dgm:pt>
    <dgm:pt modelId="{420D8FE6-1BF7-4D84-8447-D4DC1A010EA3}" type="sibTrans" cxnId="{94F2218C-9FA5-4444-8687-EA3C343B4D2C}">
      <dgm:prSet/>
      <dgm:spPr/>
      <dgm:t>
        <a:bodyPr/>
        <a:lstStyle/>
        <a:p>
          <a:endParaRPr lang="en-US"/>
        </a:p>
      </dgm:t>
    </dgm:pt>
    <dgm:pt modelId="{CB750527-66F3-4E98-949A-0B9CC065EF7F}">
      <dgm:prSet phldrT="[Text]"/>
      <dgm:spPr/>
      <dgm:t>
        <a:bodyPr/>
        <a:lstStyle/>
        <a:p>
          <a:r>
            <a:rPr lang="en-US" dirty="0"/>
            <a:t>Hypothesis testing</a:t>
          </a:r>
        </a:p>
      </dgm:t>
    </dgm:pt>
    <dgm:pt modelId="{EDA9C5B7-1A69-42BE-99FD-B9D8BE4B0D1B}" type="parTrans" cxnId="{D6CC035C-FBF6-464F-809E-D4C95D33E5E4}">
      <dgm:prSet/>
      <dgm:spPr/>
      <dgm:t>
        <a:bodyPr/>
        <a:lstStyle/>
        <a:p>
          <a:endParaRPr lang="en-US"/>
        </a:p>
      </dgm:t>
    </dgm:pt>
    <dgm:pt modelId="{722E9C1D-901E-415E-8D65-C081DE7C2756}" type="sibTrans" cxnId="{D6CC035C-FBF6-464F-809E-D4C95D33E5E4}">
      <dgm:prSet/>
      <dgm:spPr/>
      <dgm:t>
        <a:bodyPr/>
        <a:lstStyle/>
        <a:p>
          <a:endParaRPr lang="en-US"/>
        </a:p>
      </dgm:t>
    </dgm:pt>
    <dgm:pt modelId="{998EEFE2-E9BE-4F21-8F30-2F995F232584}">
      <dgm:prSet phldrT="[Text]"/>
      <dgm:spPr/>
      <dgm:t>
        <a:bodyPr/>
        <a:lstStyle/>
        <a:p>
          <a:r>
            <a:rPr lang="en-US" dirty="0"/>
            <a:t>Insight gathering</a:t>
          </a:r>
        </a:p>
      </dgm:t>
    </dgm:pt>
    <dgm:pt modelId="{3BA6BF70-D6E6-48D1-B64D-02C4401CD18B}" type="parTrans" cxnId="{31B83A5F-605C-4DDB-81D0-CC45321514DB}">
      <dgm:prSet/>
      <dgm:spPr/>
      <dgm:t>
        <a:bodyPr/>
        <a:lstStyle/>
        <a:p>
          <a:endParaRPr lang="en-US"/>
        </a:p>
      </dgm:t>
    </dgm:pt>
    <dgm:pt modelId="{9037DE6F-1ABA-42C8-8FFE-D3784A87D818}" type="sibTrans" cxnId="{31B83A5F-605C-4DDB-81D0-CC45321514DB}">
      <dgm:prSet/>
      <dgm:spPr/>
      <dgm:t>
        <a:bodyPr/>
        <a:lstStyle/>
        <a:p>
          <a:endParaRPr lang="en-US"/>
        </a:p>
      </dgm:t>
    </dgm:pt>
    <dgm:pt modelId="{C3EBCFFC-6178-4D19-871B-4778D4995E27}">
      <dgm:prSet phldrT="[Text]"/>
      <dgm:spPr/>
      <dgm:t>
        <a:bodyPr/>
        <a:lstStyle/>
        <a:p>
          <a:r>
            <a:rPr lang="en-US" dirty="0"/>
            <a:t>Repeat steps as needed</a:t>
          </a:r>
        </a:p>
      </dgm:t>
    </dgm:pt>
    <dgm:pt modelId="{83F23CAE-BE91-4DF8-900E-F84562549354}" type="parTrans" cxnId="{F15FBDB6-FB63-494E-BCE3-0C6B2C36E7AC}">
      <dgm:prSet/>
      <dgm:spPr/>
      <dgm:t>
        <a:bodyPr/>
        <a:lstStyle/>
        <a:p>
          <a:endParaRPr lang="en-US"/>
        </a:p>
      </dgm:t>
    </dgm:pt>
    <dgm:pt modelId="{96375C16-70EA-4CD0-9D1D-4BBC3F520BF7}" type="sibTrans" cxnId="{F15FBDB6-FB63-494E-BCE3-0C6B2C36E7AC}">
      <dgm:prSet/>
      <dgm:spPr/>
      <dgm:t>
        <a:bodyPr/>
        <a:lstStyle/>
        <a:p>
          <a:endParaRPr lang="en-US"/>
        </a:p>
      </dgm:t>
    </dgm:pt>
    <dgm:pt modelId="{98D551D1-FF49-4456-BF40-47F2640C105D}">
      <dgm:prSet phldrT="[Text]"/>
      <dgm:spPr/>
      <dgm:t>
        <a:bodyPr/>
        <a:lstStyle/>
        <a:p>
          <a:r>
            <a:rPr lang="en-US" dirty="0"/>
            <a:t>Conclusion</a:t>
          </a:r>
        </a:p>
      </dgm:t>
    </dgm:pt>
    <dgm:pt modelId="{308C0557-F263-43DF-817C-7ABB49A326CD}" type="parTrans" cxnId="{17B1BD16-5024-4C22-84A3-4451DDE4F5D4}">
      <dgm:prSet/>
      <dgm:spPr/>
      <dgm:t>
        <a:bodyPr/>
        <a:lstStyle/>
        <a:p>
          <a:endParaRPr lang="en-US"/>
        </a:p>
      </dgm:t>
    </dgm:pt>
    <dgm:pt modelId="{3B3EF7D2-D083-4023-A2CC-D7C6F9629502}" type="sibTrans" cxnId="{17B1BD16-5024-4C22-84A3-4451DDE4F5D4}">
      <dgm:prSet/>
      <dgm:spPr/>
      <dgm:t>
        <a:bodyPr/>
        <a:lstStyle/>
        <a:p>
          <a:endParaRPr lang="en-US"/>
        </a:p>
      </dgm:t>
    </dgm:pt>
    <dgm:pt modelId="{4186BCDF-B911-4E23-8241-819F7EB013B6}" type="pres">
      <dgm:prSet presAssocID="{530F7F35-1F80-4B0E-A8C5-A558270B6766}" presName="Name0" presStyleCnt="0">
        <dgm:presLayoutVars>
          <dgm:dir/>
          <dgm:resizeHandles val="exact"/>
        </dgm:presLayoutVars>
      </dgm:prSet>
      <dgm:spPr/>
    </dgm:pt>
    <dgm:pt modelId="{3A6EA874-3F98-4347-8DD1-78FFBF701B9D}" type="pres">
      <dgm:prSet presAssocID="{A798AD63-435F-4734-9D1B-A5FF365E4FF7}" presName="node" presStyleLbl="node1" presStyleIdx="0" presStyleCnt="7">
        <dgm:presLayoutVars>
          <dgm:bulletEnabled val="1"/>
        </dgm:presLayoutVars>
      </dgm:prSet>
      <dgm:spPr/>
    </dgm:pt>
    <dgm:pt modelId="{8907E620-0815-4A25-B98A-DD7C60C7F37B}" type="pres">
      <dgm:prSet presAssocID="{7764C262-DA09-46CA-BF8A-731F40BEC8E0}" presName="sibTrans" presStyleLbl="sibTrans2D1" presStyleIdx="0" presStyleCnt="6"/>
      <dgm:spPr/>
    </dgm:pt>
    <dgm:pt modelId="{15A426C6-DBB7-47BA-ABE5-9E41ACB74989}" type="pres">
      <dgm:prSet presAssocID="{7764C262-DA09-46CA-BF8A-731F40BEC8E0}" presName="connectorText" presStyleLbl="sibTrans2D1" presStyleIdx="0" presStyleCnt="6"/>
      <dgm:spPr/>
    </dgm:pt>
    <dgm:pt modelId="{69EC0259-F1AD-48DE-8C73-6A1E638A675F}" type="pres">
      <dgm:prSet presAssocID="{EF5EDA33-02E9-4CE5-A975-73D3EF757B7C}" presName="node" presStyleLbl="node1" presStyleIdx="1" presStyleCnt="7">
        <dgm:presLayoutVars>
          <dgm:bulletEnabled val="1"/>
        </dgm:presLayoutVars>
      </dgm:prSet>
      <dgm:spPr/>
    </dgm:pt>
    <dgm:pt modelId="{171F3102-866E-4EEE-9271-4AC8CFD7D924}" type="pres">
      <dgm:prSet presAssocID="{D290ADD4-71EB-4473-907D-8D33489A0DC6}" presName="sibTrans" presStyleLbl="sibTrans2D1" presStyleIdx="1" presStyleCnt="6"/>
      <dgm:spPr/>
    </dgm:pt>
    <dgm:pt modelId="{94C7CA84-971D-48EF-A69A-60C897238E9E}" type="pres">
      <dgm:prSet presAssocID="{D290ADD4-71EB-4473-907D-8D33489A0DC6}" presName="connectorText" presStyleLbl="sibTrans2D1" presStyleIdx="1" presStyleCnt="6"/>
      <dgm:spPr/>
    </dgm:pt>
    <dgm:pt modelId="{40904659-2151-4391-9E6B-F56A5C9707F6}" type="pres">
      <dgm:prSet presAssocID="{7EB47EEB-1AB7-43A0-BC19-B41AF58634CF}" presName="node" presStyleLbl="node1" presStyleIdx="2" presStyleCnt="7">
        <dgm:presLayoutVars>
          <dgm:bulletEnabled val="1"/>
        </dgm:presLayoutVars>
      </dgm:prSet>
      <dgm:spPr/>
    </dgm:pt>
    <dgm:pt modelId="{2B2D8DD9-632B-4D3B-9339-B13D0343B501}" type="pres">
      <dgm:prSet presAssocID="{420D8FE6-1BF7-4D84-8447-D4DC1A010EA3}" presName="sibTrans" presStyleLbl="sibTrans2D1" presStyleIdx="2" presStyleCnt="6"/>
      <dgm:spPr/>
    </dgm:pt>
    <dgm:pt modelId="{CA2B50C1-9C91-45C4-8071-20F4D00450D1}" type="pres">
      <dgm:prSet presAssocID="{420D8FE6-1BF7-4D84-8447-D4DC1A010EA3}" presName="connectorText" presStyleLbl="sibTrans2D1" presStyleIdx="2" presStyleCnt="6"/>
      <dgm:spPr/>
    </dgm:pt>
    <dgm:pt modelId="{7FADEB2C-BDC6-4126-A861-39B03D1AC85F}" type="pres">
      <dgm:prSet presAssocID="{CB750527-66F3-4E98-949A-0B9CC065EF7F}" presName="node" presStyleLbl="node1" presStyleIdx="3" presStyleCnt="7">
        <dgm:presLayoutVars>
          <dgm:bulletEnabled val="1"/>
        </dgm:presLayoutVars>
      </dgm:prSet>
      <dgm:spPr/>
    </dgm:pt>
    <dgm:pt modelId="{C676085B-ED22-4ED9-9AF3-92FD18BB22C3}" type="pres">
      <dgm:prSet presAssocID="{722E9C1D-901E-415E-8D65-C081DE7C2756}" presName="sibTrans" presStyleLbl="sibTrans2D1" presStyleIdx="3" presStyleCnt="6"/>
      <dgm:spPr/>
    </dgm:pt>
    <dgm:pt modelId="{7ABC9E90-4CD6-4115-A208-F2D6FD1706E0}" type="pres">
      <dgm:prSet presAssocID="{722E9C1D-901E-415E-8D65-C081DE7C2756}" presName="connectorText" presStyleLbl="sibTrans2D1" presStyleIdx="3" presStyleCnt="6"/>
      <dgm:spPr/>
    </dgm:pt>
    <dgm:pt modelId="{C127E143-8B0F-48E4-B8C5-50B1B1EB0459}" type="pres">
      <dgm:prSet presAssocID="{998EEFE2-E9BE-4F21-8F30-2F995F232584}" presName="node" presStyleLbl="node1" presStyleIdx="4" presStyleCnt="7">
        <dgm:presLayoutVars>
          <dgm:bulletEnabled val="1"/>
        </dgm:presLayoutVars>
      </dgm:prSet>
      <dgm:spPr/>
    </dgm:pt>
    <dgm:pt modelId="{2FE459DE-F219-48A6-8086-AAB6C3DF7D40}" type="pres">
      <dgm:prSet presAssocID="{9037DE6F-1ABA-42C8-8FFE-D3784A87D818}" presName="sibTrans" presStyleLbl="sibTrans2D1" presStyleIdx="4" presStyleCnt="6"/>
      <dgm:spPr/>
    </dgm:pt>
    <dgm:pt modelId="{836BCA48-A490-4993-BDAE-16FD831F0173}" type="pres">
      <dgm:prSet presAssocID="{9037DE6F-1ABA-42C8-8FFE-D3784A87D818}" presName="connectorText" presStyleLbl="sibTrans2D1" presStyleIdx="4" presStyleCnt="6"/>
      <dgm:spPr/>
    </dgm:pt>
    <dgm:pt modelId="{588CA20D-03EA-4717-BB48-5913FC3E99D9}" type="pres">
      <dgm:prSet presAssocID="{C3EBCFFC-6178-4D19-871B-4778D4995E27}" presName="node" presStyleLbl="node1" presStyleIdx="5" presStyleCnt="7">
        <dgm:presLayoutVars>
          <dgm:bulletEnabled val="1"/>
        </dgm:presLayoutVars>
      </dgm:prSet>
      <dgm:spPr/>
    </dgm:pt>
    <dgm:pt modelId="{293DFE62-4DDB-423C-8D1A-CB6B47C5978E}" type="pres">
      <dgm:prSet presAssocID="{96375C16-70EA-4CD0-9D1D-4BBC3F520BF7}" presName="sibTrans" presStyleLbl="sibTrans2D1" presStyleIdx="5" presStyleCnt="6"/>
      <dgm:spPr/>
    </dgm:pt>
    <dgm:pt modelId="{BC516959-3C7F-40ED-BC24-2E8570D76B3F}" type="pres">
      <dgm:prSet presAssocID="{96375C16-70EA-4CD0-9D1D-4BBC3F520BF7}" presName="connectorText" presStyleLbl="sibTrans2D1" presStyleIdx="5" presStyleCnt="6"/>
      <dgm:spPr/>
    </dgm:pt>
    <dgm:pt modelId="{E6C23C89-2FC7-4171-9EB4-94FE10072F42}" type="pres">
      <dgm:prSet presAssocID="{98D551D1-FF49-4456-BF40-47F2640C105D}" presName="node" presStyleLbl="node1" presStyleIdx="6" presStyleCnt="7">
        <dgm:presLayoutVars>
          <dgm:bulletEnabled val="1"/>
        </dgm:presLayoutVars>
      </dgm:prSet>
      <dgm:spPr/>
    </dgm:pt>
  </dgm:ptLst>
  <dgm:cxnLst>
    <dgm:cxn modelId="{CAD66409-8BD0-4F9E-8509-08065135BD85}" type="presOf" srcId="{420D8FE6-1BF7-4D84-8447-D4DC1A010EA3}" destId="{2B2D8DD9-632B-4D3B-9339-B13D0343B501}" srcOrd="0" destOrd="0" presId="urn:microsoft.com/office/officeart/2005/8/layout/process1"/>
    <dgm:cxn modelId="{20BFEF0F-7AE3-4CC4-8A8D-09C7857A0087}" type="presOf" srcId="{530F7F35-1F80-4B0E-A8C5-A558270B6766}" destId="{4186BCDF-B911-4E23-8241-819F7EB013B6}" srcOrd="0" destOrd="0" presId="urn:microsoft.com/office/officeart/2005/8/layout/process1"/>
    <dgm:cxn modelId="{17B1BD16-5024-4C22-84A3-4451DDE4F5D4}" srcId="{530F7F35-1F80-4B0E-A8C5-A558270B6766}" destId="{98D551D1-FF49-4456-BF40-47F2640C105D}" srcOrd="6" destOrd="0" parTransId="{308C0557-F263-43DF-817C-7ABB49A326CD}" sibTransId="{3B3EF7D2-D083-4023-A2CC-D7C6F9629502}"/>
    <dgm:cxn modelId="{080D8B25-CA49-414C-BC54-74CD74213837}" srcId="{530F7F35-1F80-4B0E-A8C5-A558270B6766}" destId="{A798AD63-435F-4734-9D1B-A5FF365E4FF7}" srcOrd="0" destOrd="0" parTransId="{05127639-B56E-4593-BC4F-807B43AAD462}" sibTransId="{7764C262-DA09-46CA-BF8A-731F40BEC8E0}"/>
    <dgm:cxn modelId="{1348E039-3A75-4D26-8AAA-2F70C3F706E3}" type="presOf" srcId="{9037DE6F-1ABA-42C8-8FFE-D3784A87D818}" destId="{2FE459DE-F219-48A6-8086-AAB6C3DF7D40}" srcOrd="0" destOrd="0" presId="urn:microsoft.com/office/officeart/2005/8/layout/process1"/>
    <dgm:cxn modelId="{5846AF5B-3CC2-42BF-A70F-14189ECD4A8B}" type="presOf" srcId="{D290ADD4-71EB-4473-907D-8D33489A0DC6}" destId="{94C7CA84-971D-48EF-A69A-60C897238E9E}" srcOrd="1" destOrd="0" presId="urn:microsoft.com/office/officeart/2005/8/layout/process1"/>
    <dgm:cxn modelId="{D6CC035C-FBF6-464F-809E-D4C95D33E5E4}" srcId="{530F7F35-1F80-4B0E-A8C5-A558270B6766}" destId="{CB750527-66F3-4E98-949A-0B9CC065EF7F}" srcOrd="3" destOrd="0" parTransId="{EDA9C5B7-1A69-42BE-99FD-B9D8BE4B0D1B}" sibTransId="{722E9C1D-901E-415E-8D65-C081DE7C2756}"/>
    <dgm:cxn modelId="{31B83A5F-605C-4DDB-81D0-CC45321514DB}" srcId="{530F7F35-1F80-4B0E-A8C5-A558270B6766}" destId="{998EEFE2-E9BE-4F21-8F30-2F995F232584}" srcOrd="4" destOrd="0" parTransId="{3BA6BF70-D6E6-48D1-B64D-02C4401CD18B}" sibTransId="{9037DE6F-1ABA-42C8-8FFE-D3784A87D818}"/>
    <dgm:cxn modelId="{BF1D0F4E-C5FD-4C58-A5DD-23E1A79AA08D}" type="presOf" srcId="{7764C262-DA09-46CA-BF8A-731F40BEC8E0}" destId="{8907E620-0815-4A25-B98A-DD7C60C7F37B}" srcOrd="0" destOrd="0" presId="urn:microsoft.com/office/officeart/2005/8/layout/process1"/>
    <dgm:cxn modelId="{370E246F-C16F-4BC2-AAEB-637EF8D29A02}" srcId="{530F7F35-1F80-4B0E-A8C5-A558270B6766}" destId="{EF5EDA33-02E9-4CE5-A975-73D3EF757B7C}" srcOrd="1" destOrd="0" parTransId="{69702853-D6D8-4E21-AF5A-8F51DEA68D03}" sibTransId="{D290ADD4-71EB-4473-907D-8D33489A0DC6}"/>
    <dgm:cxn modelId="{AC82EA77-4935-46AC-BED7-87C8C8079F84}" type="presOf" srcId="{722E9C1D-901E-415E-8D65-C081DE7C2756}" destId="{C676085B-ED22-4ED9-9AF3-92FD18BB22C3}" srcOrd="0" destOrd="0" presId="urn:microsoft.com/office/officeart/2005/8/layout/process1"/>
    <dgm:cxn modelId="{46E76D58-4FA0-4AE8-B7E7-0B679D29C834}" type="presOf" srcId="{D290ADD4-71EB-4473-907D-8D33489A0DC6}" destId="{171F3102-866E-4EEE-9271-4AC8CFD7D924}" srcOrd="0" destOrd="0" presId="urn:microsoft.com/office/officeart/2005/8/layout/process1"/>
    <dgm:cxn modelId="{BCBA3459-5F34-4F71-8382-A9F1CC9F482E}" type="presOf" srcId="{998EEFE2-E9BE-4F21-8F30-2F995F232584}" destId="{C127E143-8B0F-48E4-B8C5-50B1B1EB0459}" srcOrd="0" destOrd="0" presId="urn:microsoft.com/office/officeart/2005/8/layout/process1"/>
    <dgm:cxn modelId="{94F2218C-9FA5-4444-8687-EA3C343B4D2C}" srcId="{530F7F35-1F80-4B0E-A8C5-A558270B6766}" destId="{7EB47EEB-1AB7-43A0-BC19-B41AF58634CF}" srcOrd="2" destOrd="0" parTransId="{4A49D13F-90AD-4AD8-8B4C-7CD40E39B567}" sibTransId="{420D8FE6-1BF7-4D84-8447-D4DC1A010EA3}"/>
    <dgm:cxn modelId="{C39AAB8C-9308-417A-A334-A14AC083A76E}" type="presOf" srcId="{CB750527-66F3-4E98-949A-0B9CC065EF7F}" destId="{7FADEB2C-BDC6-4126-A861-39B03D1AC85F}" srcOrd="0" destOrd="0" presId="urn:microsoft.com/office/officeart/2005/8/layout/process1"/>
    <dgm:cxn modelId="{CD9B7191-C4E2-440A-8D7E-F18D85B47FB7}" type="presOf" srcId="{EF5EDA33-02E9-4CE5-A975-73D3EF757B7C}" destId="{69EC0259-F1AD-48DE-8C73-6A1E638A675F}" srcOrd="0" destOrd="0" presId="urn:microsoft.com/office/officeart/2005/8/layout/process1"/>
    <dgm:cxn modelId="{916B25A4-63E2-4C26-88A1-73AC46B5ECF8}" type="presOf" srcId="{C3EBCFFC-6178-4D19-871B-4778D4995E27}" destId="{588CA20D-03EA-4717-BB48-5913FC3E99D9}" srcOrd="0" destOrd="0" presId="urn:microsoft.com/office/officeart/2005/8/layout/process1"/>
    <dgm:cxn modelId="{E5372EA5-D6A5-46CF-82F3-756E9ED5C06B}" type="presOf" srcId="{722E9C1D-901E-415E-8D65-C081DE7C2756}" destId="{7ABC9E90-4CD6-4115-A208-F2D6FD1706E0}" srcOrd="1" destOrd="0" presId="urn:microsoft.com/office/officeart/2005/8/layout/process1"/>
    <dgm:cxn modelId="{630940A5-0B61-40E3-8E82-382A797523E4}" type="presOf" srcId="{7764C262-DA09-46CA-BF8A-731F40BEC8E0}" destId="{15A426C6-DBB7-47BA-ABE5-9E41ACB74989}" srcOrd="1" destOrd="0" presId="urn:microsoft.com/office/officeart/2005/8/layout/process1"/>
    <dgm:cxn modelId="{F15FBDB6-FB63-494E-BCE3-0C6B2C36E7AC}" srcId="{530F7F35-1F80-4B0E-A8C5-A558270B6766}" destId="{C3EBCFFC-6178-4D19-871B-4778D4995E27}" srcOrd="5" destOrd="0" parTransId="{83F23CAE-BE91-4DF8-900E-F84562549354}" sibTransId="{96375C16-70EA-4CD0-9D1D-4BBC3F520BF7}"/>
    <dgm:cxn modelId="{4397C3BC-170E-45C5-AA53-56C01708B239}" type="presOf" srcId="{A798AD63-435F-4734-9D1B-A5FF365E4FF7}" destId="{3A6EA874-3F98-4347-8DD1-78FFBF701B9D}" srcOrd="0" destOrd="0" presId="urn:microsoft.com/office/officeart/2005/8/layout/process1"/>
    <dgm:cxn modelId="{D3BF97E0-A72F-4C0D-8FF5-F7ACFAD7C86F}" type="presOf" srcId="{96375C16-70EA-4CD0-9D1D-4BBC3F520BF7}" destId="{293DFE62-4DDB-423C-8D1A-CB6B47C5978E}" srcOrd="0" destOrd="0" presId="urn:microsoft.com/office/officeart/2005/8/layout/process1"/>
    <dgm:cxn modelId="{9D5C71E1-6A4D-4B0D-81FD-B19451182AC3}" type="presOf" srcId="{420D8FE6-1BF7-4D84-8447-D4DC1A010EA3}" destId="{CA2B50C1-9C91-45C4-8071-20F4D00450D1}" srcOrd="1" destOrd="0" presId="urn:microsoft.com/office/officeart/2005/8/layout/process1"/>
    <dgm:cxn modelId="{F22A1CE7-1A3A-4BAF-A075-B2C6AC6932CF}" type="presOf" srcId="{96375C16-70EA-4CD0-9D1D-4BBC3F520BF7}" destId="{BC516959-3C7F-40ED-BC24-2E8570D76B3F}" srcOrd="1" destOrd="0" presId="urn:microsoft.com/office/officeart/2005/8/layout/process1"/>
    <dgm:cxn modelId="{6D3AE5EF-31F2-4D0B-8EBA-962386E15B54}" type="presOf" srcId="{9037DE6F-1ABA-42C8-8FFE-D3784A87D818}" destId="{836BCA48-A490-4993-BDAE-16FD831F0173}" srcOrd="1" destOrd="0" presId="urn:microsoft.com/office/officeart/2005/8/layout/process1"/>
    <dgm:cxn modelId="{AC880FF7-989A-4329-8416-6240EA9AA1A6}" type="presOf" srcId="{98D551D1-FF49-4456-BF40-47F2640C105D}" destId="{E6C23C89-2FC7-4171-9EB4-94FE10072F42}" srcOrd="0" destOrd="0" presId="urn:microsoft.com/office/officeart/2005/8/layout/process1"/>
    <dgm:cxn modelId="{9EB42CFD-5E76-405A-91E0-46DB54C68C1C}" type="presOf" srcId="{7EB47EEB-1AB7-43A0-BC19-B41AF58634CF}" destId="{40904659-2151-4391-9E6B-F56A5C9707F6}" srcOrd="0" destOrd="0" presId="urn:microsoft.com/office/officeart/2005/8/layout/process1"/>
    <dgm:cxn modelId="{9AAA9126-F302-4BB2-B8C7-16C136108F9E}" type="presParOf" srcId="{4186BCDF-B911-4E23-8241-819F7EB013B6}" destId="{3A6EA874-3F98-4347-8DD1-78FFBF701B9D}" srcOrd="0" destOrd="0" presId="urn:microsoft.com/office/officeart/2005/8/layout/process1"/>
    <dgm:cxn modelId="{DBAB1B73-836A-4CDC-82EC-6EF152569DBD}" type="presParOf" srcId="{4186BCDF-B911-4E23-8241-819F7EB013B6}" destId="{8907E620-0815-4A25-B98A-DD7C60C7F37B}" srcOrd="1" destOrd="0" presId="urn:microsoft.com/office/officeart/2005/8/layout/process1"/>
    <dgm:cxn modelId="{D020F7BE-DAEF-4EA8-BFD4-CD0D7D517E39}" type="presParOf" srcId="{8907E620-0815-4A25-B98A-DD7C60C7F37B}" destId="{15A426C6-DBB7-47BA-ABE5-9E41ACB74989}" srcOrd="0" destOrd="0" presId="urn:microsoft.com/office/officeart/2005/8/layout/process1"/>
    <dgm:cxn modelId="{80F677D6-BF24-418C-8A58-173113A00FAA}" type="presParOf" srcId="{4186BCDF-B911-4E23-8241-819F7EB013B6}" destId="{69EC0259-F1AD-48DE-8C73-6A1E638A675F}" srcOrd="2" destOrd="0" presId="urn:microsoft.com/office/officeart/2005/8/layout/process1"/>
    <dgm:cxn modelId="{7EB8B182-61FB-4095-BA6C-508D11C309EE}" type="presParOf" srcId="{4186BCDF-B911-4E23-8241-819F7EB013B6}" destId="{171F3102-866E-4EEE-9271-4AC8CFD7D924}" srcOrd="3" destOrd="0" presId="urn:microsoft.com/office/officeart/2005/8/layout/process1"/>
    <dgm:cxn modelId="{D7195D38-2F58-4908-908B-629200D8B326}" type="presParOf" srcId="{171F3102-866E-4EEE-9271-4AC8CFD7D924}" destId="{94C7CA84-971D-48EF-A69A-60C897238E9E}" srcOrd="0" destOrd="0" presId="urn:microsoft.com/office/officeart/2005/8/layout/process1"/>
    <dgm:cxn modelId="{F3AC79BE-7830-4888-8DD8-81BD5F2AD984}" type="presParOf" srcId="{4186BCDF-B911-4E23-8241-819F7EB013B6}" destId="{40904659-2151-4391-9E6B-F56A5C9707F6}" srcOrd="4" destOrd="0" presId="urn:microsoft.com/office/officeart/2005/8/layout/process1"/>
    <dgm:cxn modelId="{B66029F1-1A3D-4110-A678-D9C98FDCEF06}" type="presParOf" srcId="{4186BCDF-B911-4E23-8241-819F7EB013B6}" destId="{2B2D8DD9-632B-4D3B-9339-B13D0343B501}" srcOrd="5" destOrd="0" presId="urn:microsoft.com/office/officeart/2005/8/layout/process1"/>
    <dgm:cxn modelId="{FD78B292-3AE7-4AC8-8E08-8681B28F785D}" type="presParOf" srcId="{2B2D8DD9-632B-4D3B-9339-B13D0343B501}" destId="{CA2B50C1-9C91-45C4-8071-20F4D00450D1}" srcOrd="0" destOrd="0" presId="urn:microsoft.com/office/officeart/2005/8/layout/process1"/>
    <dgm:cxn modelId="{021B64BB-FEF2-4004-ADD3-206FDD9D49AD}" type="presParOf" srcId="{4186BCDF-B911-4E23-8241-819F7EB013B6}" destId="{7FADEB2C-BDC6-4126-A861-39B03D1AC85F}" srcOrd="6" destOrd="0" presId="urn:microsoft.com/office/officeart/2005/8/layout/process1"/>
    <dgm:cxn modelId="{82621303-6866-487E-A996-8EE9781AC4FD}" type="presParOf" srcId="{4186BCDF-B911-4E23-8241-819F7EB013B6}" destId="{C676085B-ED22-4ED9-9AF3-92FD18BB22C3}" srcOrd="7" destOrd="0" presId="urn:microsoft.com/office/officeart/2005/8/layout/process1"/>
    <dgm:cxn modelId="{942BABF8-4EF7-47F3-8DA5-4FCFB8819E8F}" type="presParOf" srcId="{C676085B-ED22-4ED9-9AF3-92FD18BB22C3}" destId="{7ABC9E90-4CD6-4115-A208-F2D6FD1706E0}" srcOrd="0" destOrd="0" presId="urn:microsoft.com/office/officeart/2005/8/layout/process1"/>
    <dgm:cxn modelId="{14D3A589-7130-4662-A5DC-15387C8FB471}" type="presParOf" srcId="{4186BCDF-B911-4E23-8241-819F7EB013B6}" destId="{C127E143-8B0F-48E4-B8C5-50B1B1EB0459}" srcOrd="8" destOrd="0" presId="urn:microsoft.com/office/officeart/2005/8/layout/process1"/>
    <dgm:cxn modelId="{D39D86B4-9761-4F5B-BC4A-397D081FFEEF}" type="presParOf" srcId="{4186BCDF-B911-4E23-8241-819F7EB013B6}" destId="{2FE459DE-F219-48A6-8086-AAB6C3DF7D40}" srcOrd="9" destOrd="0" presId="urn:microsoft.com/office/officeart/2005/8/layout/process1"/>
    <dgm:cxn modelId="{9645F86A-5E12-4AFA-B0B2-EAD4BB028015}" type="presParOf" srcId="{2FE459DE-F219-48A6-8086-AAB6C3DF7D40}" destId="{836BCA48-A490-4993-BDAE-16FD831F0173}" srcOrd="0" destOrd="0" presId="urn:microsoft.com/office/officeart/2005/8/layout/process1"/>
    <dgm:cxn modelId="{728DB67E-041B-4150-B9C9-D4A68D69B9D1}" type="presParOf" srcId="{4186BCDF-B911-4E23-8241-819F7EB013B6}" destId="{588CA20D-03EA-4717-BB48-5913FC3E99D9}" srcOrd="10" destOrd="0" presId="urn:microsoft.com/office/officeart/2005/8/layout/process1"/>
    <dgm:cxn modelId="{D25636AE-C607-4A0A-9B6A-FEF260738A72}" type="presParOf" srcId="{4186BCDF-B911-4E23-8241-819F7EB013B6}" destId="{293DFE62-4DDB-423C-8D1A-CB6B47C5978E}" srcOrd="11" destOrd="0" presId="urn:microsoft.com/office/officeart/2005/8/layout/process1"/>
    <dgm:cxn modelId="{03355D81-765E-46B7-8BFA-60D77B886A29}" type="presParOf" srcId="{293DFE62-4DDB-423C-8D1A-CB6B47C5978E}" destId="{BC516959-3C7F-40ED-BC24-2E8570D76B3F}" srcOrd="0" destOrd="0" presId="urn:microsoft.com/office/officeart/2005/8/layout/process1"/>
    <dgm:cxn modelId="{F9158EEA-F77F-41A6-91FC-CB5CDCB6F258}" type="presParOf" srcId="{4186BCDF-B911-4E23-8241-819F7EB013B6}" destId="{E6C23C89-2FC7-4171-9EB4-94FE10072F42}" srcOrd="12"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6EA874-3F98-4347-8DD1-78FFBF701B9D}">
      <dsp:nvSpPr>
        <dsp:cNvPr id="0" name=""/>
        <dsp:cNvSpPr/>
      </dsp:nvSpPr>
      <dsp:spPr>
        <a:xfrm>
          <a:off x="2952" y="1748374"/>
          <a:ext cx="1118052" cy="8545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Data Gathering</a:t>
          </a:r>
        </a:p>
      </dsp:txBody>
      <dsp:txXfrm>
        <a:off x="27982" y="1773404"/>
        <a:ext cx="1067992" cy="804529"/>
      </dsp:txXfrm>
    </dsp:sp>
    <dsp:sp modelId="{8907E620-0815-4A25-B98A-DD7C60C7F37B}">
      <dsp:nvSpPr>
        <dsp:cNvPr id="0" name=""/>
        <dsp:cNvSpPr/>
      </dsp:nvSpPr>
      <dsp:spPr>
        <a:xfrm>
          <a:off x="1232810" y="2037030"/>
          <a:ext cx="237027" cy="27727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1232810" y="2092485"/>
        <a:ext cx="165919" cy="166367"/>
      </dsp:txXfrm>
    </dsp:sp>
    <dsp:sp modelId="{69EC0259-F1AD-48DE-8C73-6A1E638A675F}">
      <dsp:nvSpPr>
        <dsp:cNvPr id="0" name=""/>
        <dsp:cNvSpPr/>
      </dsp:nvSpPr>
      <dsp:spPr>
        <a:xfrm>
          <a:off x="1568226" y="1748374"/>
          <a:ext cx="1118052" cy="8545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Cleaning the data</a:t>
          </a:r>
        </a:p>
      </dsp:txBody>
      <dsp:txXfrm>
        <a:off x="1593256" y="1773404"/>
        <a:ext cx="1067992" cy="804529"/>
      </dsp:txXfrm>
    </dsp:sp>
    <dsp:sp modelId="{171F3102-866E-4EEE-9271-4AC8CFD7D924}">
      <dsp:nvSpPr>
        <dsp:cNvPr id="0" name=""/>
        <dsp:cNvSpPr/>
      </dsp:nvSpPr>
      <dsp:spPr>
        <a:xfrm>
          <a:off x="2798084" y="2037030"/>
          <a:ext cx="237027" cy="27727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2798084" y="2092485"/>
        <a:ext cx="165919" cy="166367"/>
      </dsp:txXfrm>
    </dsp:sp>
    <dsp:sp modelId="{40904659-2151-4391-9E6B-F56A5C9707F6}">
      <dsp:nvSpPr>
        <dsp:cNvPr id="0" name=""/>
        <dsp:cNvSpPr/>
      </dsp:nvSpPr>
      <dsp:spPr>
        <a:xfrm>
          <a:off x="3133499" y="1748374"/>
          <a:ext cx="1118052" cy="8545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Analysis</a:t>
          </a:r>
        </a:p>
      </dsp:txBody>
      <dsp:txXfrm>
        <a:off x="3158529" y="1773404"/>
        <a:ext cx="1067992" cy="804529"/>
      </dsp:txXfrm>
    </dsp:sp>
    <dsp:sp modelId="{2B2D8DD9-632B-4D3B-9339-B13D0343B501}">
      <dsp:nvSpPr>
        <dsp:cNvPr id="0" name=""/>
        <dsp:cNvSpPr/>
      </dsp:nvSpPr>
      <dsp:spPr>
        <a:xfrm>
          <a:off x="4363357" y="2037030"/>
          <a:ext cx="237027" cy="27727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4363357" y="2092485"/>
        <a:ext cx="165919" cy="166367"/>
      </dsp:txXfrm>
    </dsp:sp>
    <dsp:sp modelId="{7FADEB2C-BDC6-4126-A861-39B03D1AC85F}">
      <dsp:nvSpPr>
        <dsp:cNvPr id="0" name=""/>
        <dsp:cNvSpPr/>
      </dsp:nvSpPr>
      <dsp:spPr>
        <a:xfrm>
          <a:off x="4698773" y="1748374"/>
          <a:ext cx="1118052" cy="8545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Hypothesis testing</a:t>
          </a:r>
        </a:p>
      </dsp:txBody>
      <dsp:txXfrm>
        <a:off x="4723803" y="1773404"/>
        <a:ext cx="1067992" cy="804529"/>
      </dsp:txXfrm>
    </dsp:sp>
    <dsp:sp modelId="{C676085B-ED22-4ED9-9AF3-92FD18BB22C3}">
      <dsp:nvSpPr>
        <dsp:cNvPr id="0" name=""/>
        <dsp:cNvSpPr/>
      </dsp:nvSpPr>
      <dsp:spPr>
        <a:xfrm>
          <a:off x="5928631" y="2037030"/>
          <a:ext cx="237027" cy="27727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5928631" y="2092485"/>
        <a:ext cx="165919" cy="166367"/>
      </dsp:txXfrm>
    </dsp:sp>
    <dsp:sp modelId="{C127E143-8B0F-48E4-B8C5-50B1B1EB0459}">
      <dsp:nvSpPr>
        <dsp:cNvPr id="0" name=""/>
        <dsp:cNvSpPr/>
      </dsp:nvSpPr>
      <dsp:spPr>
        <a:xfrm>
          <a:off x="6264047" y="1748374"/>
          <a:ext cx="1118052" cy="8545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Insight gathering</a:t>
          </a:r>
        </a:p>
      </dsp:txBody>
      <dsp:txXfrm>
        <a:off x="6289077" y="1773404"/>
        <a:ext cx="1067992" cy="804529"/>
      </dsp:txXfrm>
    </dsp:sp>
    <dsp:sp modelId="{2FE459DE-F219-48A6-8086-AAB6C3DF7D40}">
      <dsp:nvSpPr>
        <dsp:cNvPr id="0" name=""/>
        <dsp:cNvSpPr/>
      </dsp:nvSpPr>
      <dsp:spPr>
        <a:xfrm>
          <a:off x="7493905" y="2037030"/>
          <a:ext cx="237027" cy="27727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7493905" y="2092485"/>
        <a:ext cx="165919" cy="166367"/>
      </dsp:txXfrm>
    </dsp:sp>
    <dsp:sp modelId="{588CA20D-03EA-4717-BB48-5913FC3E99D9}">
      <dsp:nvSpPr>
        <dsp:cNvPr id="0" name=""/>
        <dsp:cNvSpPr/>
      </dsp:nvSpPr>
      <dsp:spPr>
        <a:xfrm>
          <a:off x="7829321" y="1748374"/>
          <a:ext cx="1118052" cy="8545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Repeat steps as needed</a:t>
          </a:r>
        </a:p>
      </dsp:txBody>
      <dsp:txXfrm>
        <a:off x="7854351" y="1773404"/>
        <a:ext cx="1067992" cy="804529"/>
      </dsp:txXfrm>
    </dsp:sp>
    <dsp:sp modelId="{293DFE62-4DDB-423C-8D1A-CB6B47C5978E}">
      <dsp:nvSpPr>
        <dsp:cNvPr id="0" name=""/>
        <dsp:cNvSpPr/>
      </dsp:nvSpPr>
      <dsp:spPr>
        <a:xfrm>
          <a:off x="9059179" y="2037030"/>
          <a:ext cx="237027" cy="27727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9059179" y="2092485"/>
        <a:ext cx="165919" cy="166367"/>
      </dsp:txXfrm>
    </dsp:sp>
    <dsp:sp modelId="{E6C23C89-2FC7-4171-9EB4-94FE10072F42}">
      <dsp:nvSpPr>
        <dsp:cNvPr id="0" name=""/>
        <dsp:cNvSpPr/>
      </dsp:nvSpPr>
      <dsp:spPr>
        <a:xfrm>
          <a:off x="9394594" y="1748374"/>
          <a:ext cx="1118052" cy="8545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Conclusion</a:t>
          </a:r>
        </a:p>
      </dsp:txBody>
      <dsp:txXfrm>
        <a:off x="9419624" y="1773404"/>
        <a:ext cx="1067992" cy="804529"/>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9DD29-6E9A-4DE5-B4F8-9DC8E84EE9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CEBB652-7E2F-4DB7-872A-3D06E76C13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52D86A-8F6E-4D62-8EFA-B194E66520CC}"/>
              </a:ext>
            </a:extLst>
          </p:cNvPr>
          <p:cNvSpPr>
            <a:spLocks noGrp="1"/>
          </p:cNvSpPr>
          <p:nvPr>
            <p:ph type="dt" sz="half" idx="10"/>
          </p:nvPr>
        </p:nvSpPr>
        <p:spPr/>
        <p:txBody>
          <a:bodyPr/>
          <a:lstStyle/>
          <a:p>
            <a:fld id="{800A1F61-0ECD-427B-9BC7-893CF35612CF}" type="datetimeFigureOut">
              <a:rPr lang="en-US" smtClean="0"/>
              <a:t>1/13/2021</a:t>
            </a:fld>
            <a:endParaRPr lang="en-US"/>
          </a:p>
        </p:txBody>
      </p:sp>
      <p:sp>
        <p:nvSpPr>
          <p:cNvPr id="5" name="Footer Placeholder 4">
            <a:extLst>
              <a:ext uri="{FF2B5EF4-FFF2-40B4-BE49-F238E27FC236}">
                <a16:creationId xmlns:a16="http://schemas.microsoft.com/office/drawing/2014/main" id="{2CCA51AE-5E11-4260-9A8C-B93BF3FB40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5A693D-3830-46A4-B49D-174603F19916}"/>
              </a:ext>
            </a:extLst>
          </p:cNvPr>
          <p:cNvSpPr>
            <a:spLocks noGrp="1"/>
          </p:cNvSpPr>
          <p:nvPr>
            <p:ph type="sldNum" sz="quarter" idx="12"/>
          </p:nvPr>
        </p:nvSpPr>
        <p:spPr/>
        <p:txBody>
          <a:bodyPr/>
          <a:lstStyle/>
          <a:p>
            <a:fld id="{9A4F1C25-3E46-43F1-AE53-080B72BF1C7D}" type="slidenum">
              <a:rPr lang="en-US" smtClean="0"/>
              <a:t>‹#›</a:t>
            </a:fld>
            <a:endParaRPr lang="en-US"/>
          </a:p>
        </p:txBody>
      </p:sp>
    </p:spTree>
    <p:extLst>
      <p:ext uri="{BB962C8B-B14F-4D97-AF65-F5344CB8AC3E}">
        <p14:creationId xmlns:p14="http://schemas.microsoft.com/office/powerpoint/2010/main" val="977385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25ED3-1D6E-41D6-907A-35B6E1696BF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34C13C4-5424-4139-BAD1-8F66E826D6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894FBA-E2C1-49FA-ADFC-4729048D4BBC}"/>
              </a:ext>
            </a:extLst>
          </p:cNvPr>
          <p:cNvSpPr>
            <a:spLocks noGrp="1"/>
          </p:cNvSpPr>
          <p:nvPr>
            <p:ph type="dt" sz="half" idx="10"/>
          </p:nvPr>
        </p:nvSpPr>
        <p:spPr/>
        <p:txBody>
          <a:bodyPr/>
          <a:lstStyle/>
          <a:p>
            <a:fld id="{800A1F61-0ECD-427B-9BC7-893CF35612CF}" type="datetimeFigureOut">
              <a:rPr lang="en-US" smtClean="0"/>
              <a:t>1/13/2021</a:t>
            </a:fld>
            <a:endParaRPr lang="en-US"/>
          </a:p>
        </p:txBody>
      </p:sp>
      <p:sp>
        <p:nvSpPr>
          <p:cNvPr id="5" name="Footer Placeholder 4">
            <a:extLst>
              <a:ext uri="{FF2B5EF4-FFF2-40B4-BE49-F238E27FC236}">
                <a16:creationId xmlns:a16="http://schemas.microsoft.com/office/drawing/2014/main" id="{C931AED7-DE96-480F-8378-DC06FB62BE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27C229-ACC3-4EA5-B5AA-81C04C3C3343}"/>
              </a:ext>
            </a:extLst>
          </p:cNvPr>
          <p:cNvSpPr>
            <a:spLocks noGrp="1"/>
          </p:cNvSpPr>
          <p:nvPr>
            <p:ph type="sldNum" sz="quarter" idx="12"/>
          </p:nvPr>
        </p:nvSpPr>
        <p:spPr/>
        <p:txBody>
          <a:bodyPr/>
          <a:lstStyle/>
          <a:p>
            <a:fld id="{9A4F1C25-3E46-43F1-AE53-080B72BF1C7D}" type="slidenum">
              <a:rPr lang="en-US" smtClean="0"/>
              <a:t>‹#›</a:t>
            </a:fld>
            <a:endParaRPr lang="en-US"/>
          </a:p>
        </p:txBody>
      </p:sp>
    </p:spTree>
    <p:extLst>
      <p:ext uri="{BB962C8B-B14F-4D97-AF65-F5344CB8AC3E}">
        <p14:creationId xmlns:p14="http://schemas.microsoft.com/office/powerpoint/2010/main" val="3864994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2A8356-9EFB-4947-9183-C1283AACA65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E295977-59F4-4591-B9A9-24FE13FBE33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6C5D43-6ED6-46B3-8E3E-C0AF348468C1}"/>
              </a:ext>
            </a:extLst>
          </p:cNvPr>
          <p:cNvSpPr>
            <a:spLocks noGrp="1"/>
          </p:cNvSpPr>
          <p:nvPr>
            <p:ph type="dt" sz="half" idx="10"/>
          </p:nvPr>
        </p:nvSpPr>
        <p:spPr/>
        <p:txBody>
          <a:bodyPr/>
          <a:lstStyle/>
          <a:p>
            <a:fld id="{800A1F61-0ECD-427B-9BC7-893CF35612CF}" type="datetimeFigureOut">
              <a:rPr lang="en-US" smtClean="0"/>
              <a:t>1/13/2021</a:t>
            </a:fld>
            <a:endParaRPr lang="en-US"/>
          </a:p>
        </p:txBody>
      </p:sp>
      <p:sp>
        <p:nvSpPr>
          <p:cNvPr id="5" name="Footer Placeholder 4">
            <a:extLst>
              <a:ext uri="{FF2B5EF4-FFF2-40B4-BE49-F238E27FC236}">
                <a16:creationId xmlns:a16="http://schemas.microsoft.com/office/drawing/2014/main" id="{008DDA7D-584F-4C14-93CB-F516F8BA16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485B05-93CE-45ED-8D9F-7652B18711AD}"/>
              </a:ext>
            </a:extLst>
          </p:cNvPr>
          <p:cNvSpPr>
            <a:spLocks noGrp="1"/>
          </p:cNvSpPr>
          <p:nvPr>
            <p:ph type="sldNum" sz="quarter" idx="12"/>
          </p:nvPr>
        </p:nvSpPr>
        <p:spPr/>
        <p:txBody>
          <a:bodyPr/>
          <a:lstStyle/>
          <a:p>
            <a:fld id="{9A4F1C25-3E46-43F1-AE53-080B72BF1C7D}" type="slidenum">
              <a:rPr lang="en-US" smtClean="0"/>
              <a:t>‹#›</a:t>
            </a:fld>
            <a:endParaRPr lang="en-US"/>
          </a:p>
        </p:txBody>
      </p:sp>
    </p:spTree>
    <p:extLst>
      <p:ext uri="{BB962C8B-B14F-4D97-AF65-F5344CB8AC3E}">
        <p14:creationId xmlns:p14="http://schemas.microsoft.com/office/powerpoint/2010/main" val="882157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9698A-BB29-4CC2-A23B-CBB2C6202A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C104C2-B88A-4614-A4DE-456CE7EE1AC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5DC6ED-08BF-46CC-A55A-96811122A6A3}"/>
              </a:ext>
            </a:extLst>
          </p:cNvPr>
          <p:cNvSpPr>
            <a:spLocks noGrp="1"/>
          </p:cNvSpPr>
          <p:nvPr>
            <p:ph type="dt" sz="half" idx="10"/>
          </p:nvPr>
        </p:nvSpPr>
        <p:spPr/>
        <p:txBody>
          <a:bodyPr/>
          <a:lstStyle/>
          <a:p>
            <a:fld id="{800A1F61-0ECD-427B-9BC7-893CF35612CF}" type="datetimeFigureOut">
              <a:rPr lang="en-US" smtClean="0"/>
              <a:t>1/13/2021</a:t>
            </a:fld>
            <a:endParaRPr lang="en-US"/>
          </a:p>
        </p:txBody>
      </p:sp>
      <p:sp>
        <p:nvSpPr>
          <p:cNvPr id="5" name="Footer Placeholder 4">
            <a:extLst>
              <a:ext uri="{FF2B5EF4-FFF2-40B4-BE49-F238E27FC236}">
                <a16:creationId xmlns:a16="http://schemas.microsoft.com/office/drawing/2014/main" id="{978A4F98-475C-44C1-B7AB-FE61DCC998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9A79A5-E327-4B87-A4DF-F16866FBC8C2}"/>
              </a:ext>
            </a:extLst>
          </p:cNvPr>
          <p:cNvSpPr>
            <a:spLocks noGrp="1"/>
          </p:cNvSpPr>
          <p:nvPr>
            <p:ph type="sldNum" sz="quarter" idx="12"/>
          </p:nvPr>
        </p:nvSpPr>
        <p:spPr/>
        <p:txBody>
          <a:bodyPr/>
          <a:lstStyle/>
          <a:p>
            <a:fld id="{9A4F1C25-3E46-43F1-AE53-080B72BF1C7D}" type="slidenum">
              <a:rPr lang="en-US" smtClean="0"/>
              <a:t>‹#›</a:t>
            </a:fld>
            <a:endParaRPr lang="en-US"/>
          </a:p>
        </p:txBody>
      </p:sp>
    </p:spTree>
    <p:extLst>
      <p:ext uri="{BB962C8B-B14F-4D97-AF65-F5344CB8AC3E}">
        <p14:creationId xmlns:p14="http://schemas.microsoft.com/office/powerpoint/2010/main" val="1553105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89161-EA17-4DB3-AAF8-9A8CFF3923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B249B99-9109-4648-9AC6-2EC0592386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81FC176-539A-45E3-85C2-441978C001FE}"/>
              </a:ext>
            </a:extLst>
          </p:cNvPr>
          <p:cNvSpPr>
            <a:spLocks noGrp="1"/>
          </p:cNvSpPr>
          <p:nvPr>
            <p:ph type="dt" sz="half" idx="10"/>
          </p:nvPr>
        </p:nvSpPr>
        <p:spPr/>
        <p:txBody>
          <a:bodyPr/>
          <a:lstStyle/>
          <a:p>
            <a:fld id="{800A1F61-0ECD-427B-9BC7-893CF35612CF}" type="datetimeFigureOut">
              <a:rPr lang="en-US" smtClean="0"/>
              <a:t>1/13/2021</a:t>
            </a:fld>
            <a:endParaRPr lang="en-US"/>
          </a:p>
        </p:txBody>
      </p:sp>
      <p:sp>
        <p:nvSpPr>
          <p:cNvPr id="5" name="Footer Placeholder 4">
            <a:extLst>
              <a:ext uri="{FF2B5EF4-FFF2-40B4-BE49-F238E27FC236}">
                <a16:creationId xmlns:a16="http://schemas.microsoft.com/office/drawing/2014/main" id="{D456C773-AAF3-4DCA-B34E-5F720AF836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EA6476-8273-480B-B456-70EF424D6F4E}"/>
              </a:ext>
            </a:extLst>
          </p:cNvPr>
          <p:cNvSpPr>
            <a:spLocks noGrp="1"/>
          </p:cNvSpPr>
          <p:nvPr>
            <p:ph type="sldNum" sz="quarter" idx="12"/>
          </p:nvPr>
        </p:nvSpPr>
        <p:spPr/>
        <p:txBody>
          <a:bodyPr/>
          <a:lstStyle/>
          <a:p>
            <a:fld id="{9A4F1C25-3E46-43F1-AE53-080B72BF1C7D}" type="slidenum">
              <a:rPr lang="en-US" smtClean="0"/>
              <a:t>‹#›</a:t>
            </a:fld>
            <a:endParaRPr lang="en-US"/>
          </a:p>
        </p:txBody>
      </p:sp>
    </p:spTree>
    <p:extLst>
      <p:ext uri="{BB962C8B-B14F-4D97-AF65-F5344CB8AC3E}">
        <p14:creationId xmlns:p14="http://schemas.microsoft.com/office/powerpoint/2010/main" val="3539597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76B10-4209-4BDC-A9DD-BB1205C328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9388D4-5F30-43DF-AE80-DB3CD43CB3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3A10228-1B92-4865-A9DE-37026C44FD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BE15B3-E1C2-4A11-B7A0-44F310041439}"/>
              </a:ext>
            </a:extLst>
          </p:cNvPr>
          <p:cNvSpPr>
            <a:spLocks noGrp="1"/>
          </p:cNvSpPr>
          <p:nvPr>
            <p:ph type="dt" sz="half" idx="10"/>
          </p:nvPr>
        </p:nvSpPr>
        <p:spPr/>
        <p:txBody>
          <a:bodyPr/>
          <a:lstStyle/>
          <a:p>
            <a:fld id="{800A1F61-0ECD-427B-9BC7-893CF35612CF}" type="datetimeFigureOut">
              <a:rPr lang="en-US" smtClean="0"/>
              <a:t>1/13/2021</a:t>
            </a:fld>
            <a:endParaRPr lang="en-US"/>
          </a:p>
        </p:txBody>
      </p:sp>
      <p:sp>
        <p:nvSpPr>
          <p:cNvPr id="6" name="Footer Placeholder 5">
            <a:extLst>
              <a:ext uri="{FF2B5EF4-FFF2-40B4-BE49-F238E27FC236}">
                <a16:creationId xmlns:a16="http://schemas.microsoft.com/office/drawing/2014/main" id="{510F9665-3D29-42E6-B733-E2C3DFAC95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19C164-5344-46EB-99A6-1EDDBF569A7C}"/>
              </a:ext>
            </a:extLst>
          </p:cNvPr>
          <p:cNvSpPr>
            <a:spLocks noGrp="1"/>
          </p:cNvSpPr>
          <p:nvPr>
            <p:ph type="sldNum" sz="quarter" idx="12"/>
          </p:nvPr>
        </p:nvSpPr>
        <p:spPr/>
        <p:txBody>
          <a:bodyPr/>
          <a:lstStyle/>
          <a:p>
            <a:fld id="{9A4F1C25-3E46-43F1-AE53-080B72BF1C7D}" type="slidenum">
              <a:rPr lang="en-US" smtClean="0"/>
              <a:t>‹#›</a:t>
            </a:fld>
            <a:endParaRPr lang="en-US"/>
          </a:p>
        </p:txBody>
      </p:sp>
    </p:spTree>
    <p:extLst>
      <p:ext uri="{BB962C8B-B14F-4D97-AF65-F5344CB8AC3E}">
        <p14:creationId xmlns:p14="http://schemas.microsoft.com/office/powerpoint/2010/main" val="3448278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DD497-7080-433F-9C2F-48704CBC592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3544DA3-B101-4FDF-AB26-E915FBB681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CD0E660-EB23-47C3-91E5-2B8F994D9C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74D8397-96C6-4621-AC0C-32F7E4AFED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FB28B4-AC62-44DA-BC30-155007FB690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63ABAEF-7CB3-441E-B08F-94B1B078F2E9}"/>
              </a:ext>
            </a:extLst>
          </p:cNvPr>
          <p:cNvSpPr>
            <a:spLocks noGrp="1"/>
          </p:cNvSpPr>
          <p:nvPr>
            <p:ph type="dt" sz="half" idx="10"/>
          </p:nvPr>
        </p:nvSpPr>
        <p:spPr/>
        <p:txBody>
          <a:bodyPr/>
          <a:lstStyle/>
          <a:p>
            <a:fld id="{800A1F61-0ECD-427B-9BC7-893CF35612CF}" type="datetimeFigureOut">
              <a:rPr lang="en-US" smtClean="0"/>
              <a:t>1/13/2021</a:t>
            </a:fld>
            <a:endParaRPr lang="en-US"/>
          </a:p>
        </p:txBody>
      </p:sp>
      <p:sp>
        <p:nvSpPr>
          <p:cNvPr id="8" name="Footer Placeholder 7">
            <a:extLst>
              <a:ext uri="{FF2B5EF4-FFF2-40B4-BE49-F238E27FC236}">
                <a16:creationId xmlns:a16="http://schemas.microsoft.com/office/drawing/2014/main" id="{F6264E89-541A-4BE1-B9D2-2C08C494B6D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BB7A577-9930-4C48-A1F1-052A261078EA}"/>
              </a:ext>
            </a:extLst>
          </p:cNvPr>
          <p:cNvSpPr>
            <a:spLocks noGrp="1"/>
          </p:cNvSpPr>
          <p:nvPr>
            <p:ph type="sldNum" sz="quarter" idx="12"/>
          </p:nvPr>
        </p:nvSpPr>
        <p:spPr/>
        <p:txBody>
          <a:bodyPr/>
          <a:lstStyle/>
          <a:p>
            <a:fld id="{9A4F1C25-3E46-43F1-AE53-080B72BF1C7D}" type="slidenum">
              <a:rPr lang="en-US" smtClean="0"/>
              <a:t>‹#›</a:t>
            </a:fld>
            <a:endParaRPr lang="en-US"/>
          </a:p>
        </p:txBody>
      </p:sp>
    </p:spTree>
    <p:extLst>
      <p:ext uri="{BB962C8B-B14F-4D97-AF65-F5344CB8AC3E}">
        <p14:creationId xmlns:p14="http://schemas.microsoft.com/office/powerpoint/2010/main" val="3495002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CFAB8-C0C6-4E67-82B7-1C2FF536ECE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F0B4AB6-C8DC-4F73-958B-7552514C20C9}"/>
              </a:ext>
            </a:extLst>
          </p:cNvPr>
          <p:cNvSpPr>
            <a:spLocks noGrp="1"/>
          </p:cNvSpPr>
          <p:nvPr>
            <p:ph type="dt" sz="half" idx="10"/>
          </p:nvPr>
        </p:nvSpPr>
        <p:spPr/>
        <p:txBody>
          <a:bodyPr/>
          <a:lstStyle/>
          <a:p>
            <a:fld id="{800A1F61-0ECD-427B-9BC7-893CF35612CF}" type="datetimeFigureOut">
              <a:rPr lang="en-US" smtClean="0"/>
              <a:t>1/13/2021</a:t>
            </a:fld>
            <a:endParaRPr lang="en-US"/>
          </a:p>
        </p:txBody>
      </p:sp>
      <p:sp>
        <p:nvSpPr>
          <p:cNvPr id="4" name="Footer Placeholder 3">
            <a:extLst>
              <a:ext uri="{FF2B5EF4-FFF2-40B4-BE49-F238E27FC236}">
                <a16:creationId xmlns:a16="http://schemas.microsoft.com/office/drawing/2014/main" id="{5CC15641-4DEF-4E86-B78F-8A60A3C7B4F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FFEB01-FC3D-4BEE-9FDA-AA8BC4618A42}"/>
              </a:ext>
            </a:extLst>
          </p:cNvPr>
          <p:cNvSpPr>
            <a:spLocks noGrp="1"/>
          </p:cNvSpPr>
          <p:nvPr>
            <p:ph type="sldNum" sz="quarter" idx="12"/>
          </p:nvPr>
        </p:nvSpPr>
        <p:spPr/>
        <p:txBody>
          <a:bodyPr/>
          <a:lstStyle/>
          <a:p>
            <a:fld id="{9A4F1C25-3E46-43F1-AE53-080B72BF1C7D}" type="slidenum">
              <a:rPr lang="en-US" smtClean="0"/>
              <a:t>‹#›</a:t>
            </a:fld>
            <a:endParaRPr lang="en-US"/>
          </a:p>
        </p:txBody>
      </p:sp>
    </p:spTree>
    <p:extLst>
      <p:ext uri="{BB962C8B-B14F-4D97-AF65-F5344CB8AC3E}">
        <p14:creationId xmlns:p14="http://schemas.microsoft.com/office/powerpoint/2010/main" val="2164639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3BB348-DB60-44EB-9927-58734032CAA0}"/>
              </a:ext>
            </a:extLst>
          </p:cNvPr>
          <p:cNvSpPr>
            <a:spLocks noGrp="1"/>
          </p:cNvSpPr>
          <p:nvPr>
            <p:ph type="dt" sz="half" idx="10"/>
          </p:nvPr>
        </p:nvSpPr>
        <p:spPr/>
        <p:txBody>
          <a:bodyPr/>
          <a:lstStyle/>
          <a:p>
            <a:fld id="{800A1F61-0ECD-427B-9BC7-893CF35612CF}" type="datetimeFigureOut">
              <a:rPr lang="en-US" smtClean="0"/>
              <a:t>1/13/2021</a:t>
            </a:fld>
            <a:endParaRPr lang="en-US"/>
          </a:p>
        </p:txBody>
      </p:sp>
      <p:sp>
        <p:nvSpPr>
          <p:cNvPr id="3" name="Footer Placeholder 2">
            <a:extLst>
              <a:ext uri="{FF2B5EF4-FFF2-40B4-BE49-F238E27FC236}">
                <a16:creationId xmlns:a16="http://schemas.microsoft.com/office/drawing/2014/main" id="{E1C01BEC-C09A-4368-B760-62AE6502618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658E637-29B5-41BB-98D9-5B0315F350D9}"/>
              </a:ext>
            </a:extLst>
          </p:cNvPr>
          <p:cNvSpPr>
            <a:spLocks noGrp="1"/>
          </p:cNvSpPr>
          <p:nvPr>
            <p:ph type="sldNum" sz="quarter" idx="12"/>
          </p:nvPr>
        </p:nvSpPr>
        <p:spPr/>
        <p:txBody>
          <a:bodyPr/>
          <a:lstStyle/>
          <a:p>
            <a:fld id="{9A4F1C25-3E46-43F1-AE53-080B72BF1C7D}" type="slidenum">
              <a:rPr lang="en-US" smtClean="0"/>
              <a:t>‹#›</a:t>
            </a:fld>
            <a:endParaRPr lang="en-US"/>
          </a:p>
        </p:txBody>
      </p:sp>
    </p:spTree>
    <p:extLst>
      <p:ext uri="{BB962C8B-B14F-4D97-AF65-F5344CB8AC3E}">
        <p14:creationId xmlns:p14="http://schemas.microsoft.com/office/powerpoint/2010/main" val="2837532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DE6EE-7887-4A3A-B387-8CABBCCBE1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7FC041A-4234-4309-8B09-1DA298B6D7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57CED3C-6A46-44DB-89B0-D4BC405CE5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229399-0D09-4CDD-9441-EB44C09D002D}"/>
              </a:ext>
            </a:extLst>
          </p:cNvPr>
          <p:cNvSpPr>
            <a:spLocks noGrp="1"/>
          </p:cNvSpPr>
          <p:nvPr>
            <p:ph type="dt" sz="half" idx="10"/>
          </p:nvPr>
        </p:nvSpPr>
        <p:spPr/>
        <p:txBody>
          <a:bodyPr/>
          <a:lstStyle/>
          <a:p>
            <a:fld id="{800A1F61-0ECD-427B-9BC7-893CF35612CF}" type="datetimeFigureOut">
              <a:rPr lang="en-US" smtClean="0"/>
              <a:t>1/13/2021</a:t>
            </a:fld>
            <a:endParaRPr lang="en-US"/>
          </a:p>
        </p:txBody>
      </p:sp>
      <p:sp>
        <p:nvSpPr>
          <p:cNvPr id="6" name="Footer Placeholder 5">
            <a:extLst>
              <a:ext uri="{FF2B5EF4-FFF2-40B4-BE49-F238E27FC236}">
                <a16:creationId xmlns:a16="http://schemas.microsoft.com/office/drawing/2014/main" id="{C189B0AD-791E-4C74-B0E4-FA68E886EF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2EE671-4680-44A3-81F0-673588144208}"/>
              </a:ext>
            </a:extLst>
          </p:cNvPr>
          <p:cNvSpPr>
            <a:spLocks noGrp="1"/>
          </p:cNvSpPr>
          <p:nvPr>
            <p:ph type="sldNum" sz="quarter" idx="12"/>
          </p:nvPr>
        </p:nvSpPr>
        <p:spPr/>
        <p:txBody>
          <a:bodyPr/>
          <a:lstStyle/>
          <a:p>
            <a:fld id="{9A4F1C25-3E46-43F1-AE53-080B72BF1C7D}" type="slidenum">
              <a:rPr lang="en-US" smtClean="0"/>
              <a:t>‹#›</a:t>
            </a:fld>
            <a:endParaRPr lang="en-US"/>
          </a:p>
        </p:txBody>
      </p:sp>
    </p:spTree>
    <p:extLst>
      <p:ext uri="{BB962C8B-B14F-4D97-AF65-F5344CB8AC3E}">
        <p14:creationId xmlns:p14="http://schemas.microsoft.com/office/powerpoint/2010/main" val="30997953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65874-B5A3-4C02-BB0F-786621C8BB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1B9A23E-1A65-4995-9504-37FAD6B88C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738E36A-341B-4C5A-A05E-23A9FC1B1F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84C253-F72C-4F78-B4B9-457AF14FFEAC}"/>
              </a:ext>
            </a:extLst>
          </p:cNvPr>
          <p:cNvSpPr>
            <a:spLocks noGrp="1"/>
          </p:cNvSpPr>
          <p:nvPr>
            <p:ph type="dt" sz="half" idx="10"/>
          </p:nvPr>
        </p:nvSpPr>
        <p:spPr/>
        <p:txBody>
          <a:bodyPr/>
          <a:lstStyle/>
          <a:p>
            <a:fld id="{800A1F61-0ECD-427B-9BC7-893CF35612CF}" type="datetimeFigureOut">
              <a:rPr lang="en-US" smtClean="0"/>
              <a:t>1/13/2021</a:t>
            </a:fld>
            <a:endParaRPr lang="en-US"/>
          </a:p>
        </p:txBody>
      </p:sp>
      <p:sp>
        <p:nvSpPr>
          <p:cNvPr id="6" name="Footer Placeholder 5">
            <a:extLst>
              <a:ext uri="{FF2B5EF4-FFF2-40B4-BE49-F238E27FC236}">
                <a16:creationId xmlns:a16="http://schemas.microsoft.com/office/drawing/2014/main" id="{92AF5337-5DEE-4C0A-96FC-DF47446ADB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ED8A9F-E315-4018-8B25-4827B3BA71E0}"/>
              </a:ext>
            </a:extLst>
          </p:cNvPr>
          <p:cNvSpPr>
            <a:spLocks noGrp="1"/>
          </p:cNvSpPr>
          <p:nvPr>
            <p:ph type="sldNum" sz="quarter" idx="12"/>
          </p:nvPr>
        </p:nvSpPr>
        <p:spPr/>
        <p:txBody>
          <a:bodyPr/>
          <a:lstStyle/>
          <a:p>
            <a:fld id="{9A4F1C25-3E46-43F1-AE53-080B72BF1C7D}" type="slidenum">
              <a:rPr lang="en-US" smtClean="0"/>
              <a:t>‹#›</a:t>
            </a:fld>
            <a:endParaRPr lang="en-US"/>
          </a:p>
        </p:txBody>
      </p:sp>
    </p:spTree>
    <p:extLst>
      <p:ext uri="{BB962C8B-B14F-4D97-AF65-F5344CB8AC3E}">
        <p14:creationId xmlns:p14="http://schemas.microsoft.com/office/powerpoint/2010/main" val="4107672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6EAEC6-801C-46AD-8D8A-D3CCF57BE0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1789834-81EC-4F4D-9A3D-5B79D6792F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5AC81E-1483-40B7-BC8F-E1B979A085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0A1F61-0ECD-427B-9BC7-893CF35612CF}" type="datetimeFigureOut">
              <a:rPr lang="en-US" smtClean="0"/>
              <a:t>1/13/2021</a:t>
            </a:fld>
            <a:endParaRPr lang="en-US"/>
          </a:p>
        </p:txBody>
      </p:sp>
      <p:sp>
        <p:nvSpPr>
          <p:cNvPr id="5" name="Footer Placeholder 4">
            <a:extLst>
              <a:ext uri="{FF2B5EF4-FFF2-40B4-BE49-F238E27FC236}">
                <a16:creationId xmlns:a16="http://schemas.microsoft.com/office/drawing/2014/main" id="{3F0D3903-AB79-420B-9979-6F0F67565C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06BF9A2-185D-40CC-B200-AC06C26BB8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4F1C25-3E46-43F1-AE53-080B72BF1C7D}" type="slidenum">
              <a:rPr lang="en-US" smtClean="0"/>
              <a:t>‹#›</a:t>
            </a:fld>
            <a:endParaRPr lang="en-US"/>
          </a:p>
        </p:txBody>
      </p:sp>
    </p:spTree>
    <p:extLst>
      <p:ext uri="{BB962C8B-B14F-4D97-AF65-F5344CB8AC3E}">
        <p14:creationId xmlns:p14="http://schemas.microsoft.com/office/powerpoint/2010/main" val="2867365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85EEB-48DF-4D32-B175-141C41E9A5CA}"/>
              </a:ext>
            </a:extLst>
          </p:cNvPr>
          <p:cNvSpPr>
            <a:spLocks noGrp="1"/>
          </p:cNvSpPr>
          <p:nvPr>
            <p:ph type="ctrTitle"/>
          </p:nvPr>
        </p:nvSpPr>
        <p:spPr/>
        <p:txBody>
          <a:bodyPr/>
          <a:lstStyle/>
          <a:p>
            <a:r>
              <a:rPr lang="en-US" dirty="0"/>
              <a:t>Data Analytics</a:t>
            </a:r>
          </a:p>
        </p:txBody>
      </p:sp>
      <p:sp>
        <p:nvSpPr>
          <p:cNvPr id="3" name="Subtitle 2">
            <a:extLst>
              <a:ext uri="{FF2B5EF4-FFF2-40B4-BE49-F238E27FC236}">
                <a16:creationId xmlns:a16="http://schemas.microsoft.com/office/drawing/2014/main" id="{93531EFB-944E-4654-BA86-07EB1AA70495}"/>
              </a:ext>
            </a:extLst>
          </p:cNvPr>
          <p:cNvSpPr>
            <a:spLocks noGrp="1"/>
          </p:cNvSpPr>
          <p:nvPr>
            <p:ph type="subTitle" idx="1"/>
          </p:nvPr>
        </p:nvSpPr>
        <p:spPr/>
        <p:txBody>
          <a:bodyPr/>
          <a:lstStyle/>
          <a:p>
            <a:r>
              <a:rPr lang="en-US" dirty="0"/>
              <a:t>Course 2, Task 1</a:t>
            </a:r>
          </a:p>
        </p:txBody>
      </p:sp>
    </p:spTree>
    <p:extLst>
      <p:ext uri="{BB962C8B-B14F-4D97-AF65-F5344CB8AC3E}">
        <p14:creationId xmlns:p14="http://schemas.microsoft.com/office/powerpoint/2010/main" val="1868851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1D055-6EFC-4347-97B5-4A5DEAB975F1}"/>
              </a:ext>
            </a:extLst>
          </p:cNvPr>
          <p:cNvSpPr>
            <a:spLocks noGrp="1"/>
          </p:cNvSpPr>
          <p:nvPr>
            <p:ph type="title"/>
          </p:nvPr>
        </p:nvSpPr>
        <p:spPr/>
        <p:txBody>
          <a:bodyPr/>
          <a:lstStyle/>
          <a:p>
            <a:r>
              <a:rPr lang="en-US" b="1" u="sng" dirty="0"/>
              <a:t>B</a:t>
            </a:r>
            <a:r>
              <a:rPr lang="en-US" dirty="0"/>
              <a:t>usiness Questions</a:t>
            </a:r>
            <a:endParaRPr lang="en-US" b="1" u="sng" dirty="0"/>
          </a:p>
        </p:txBody>
      </p:sp>
      <p:sp>
        <p:nvSpPr>
          <p:cNvPr id="3" name="Content Placeholder 2">
            <a:extLst>
              <a:ext uri="{FF2B5EF4-FFF2-40B4-BE49-F238E27FC236}">
                <a16:creationId xmlns:a16="http://schemas.microsoft.com/office/drawing/2014/main" id="{8BFC763C-C5F9-4A93-B640-6F30FC419B0B}"/>
              </a:ext>
            </a:extLst>
          </p:cNvPr>
          <p:cNvSpPr>
            <a:spLocks noGrp="1"/>
          </p:cNvSpPr>
          <p:nvPr>
            <p:ph idx="1"/>
          </p:nvPr>
        </p:nvSpPr>
        <p:spPr/>
        <p:txBody>
          <a:bodyPr/>
          <a:lstStyle/>
          <a:p>
            <a:r>
              <a:rPr lang="en-US" dirty="0"/>
              <a:t>Stakeholders want to know why customers are increasingly defaulting on their credit card payments</a:t>
            </a:r>
          </a:p>
          <a:p>
            <a:r>
              <a:rPr lang="en-US" dirty="0"/>
              <a:t>The company is looking to reduce the default rate</a:t>
            </a:r>
          </a:p>
          <a:p>
            <a:r>
              <a:rPr lang="en-US" dirty="0"/>
              <a:t>The company also wants to know who should have further credit extended to them</a:t>
            </a:r>
          </a:p>
          <a:p>
            <a:endParaRPr lang="en-US" dirty="0"/>
          </a:p>
        </p:txBody>
      </p:sp>
    </p:spTree>
    <p:extLst>
      <p:ext uri="{BB962C8B-B14F-4D97-AF65-F5344CB8AC3E}">
        <p14:creationId xmlns:p14="http://schemas.microsoft.com/office/powerpoint/2010/main" val="150182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73B8-6720-428D-BBCE-21B61D3B169F}"/>
              </a:ext>
            </a:extLst>
          </p:cNvPr>
          <p:cNvSpPr>
            <a:spLocks noGrp="1"/>
          </p:cNvSpPr>
          <p:nvPr>
            <p:ph type="title"/>
          </p:nvPr>
        </p:nvSpPr>
        <p:spPr/>
        <p:txBody>
          <a:bodyPr/>
          <a:lstStyle/>
          <a:p>
            <a:r>
              <a:rPr lang="en-US" b="1" u="sng" dirty="0"/>
              <a:t>A</a:t>
            </a:r>
            <a:r>
              <a:rPr lang="en-US" dirty="0"/>
              <a:t>nalysis Plan</a:t>
            </a:r>
            <a:endParaRPr lang="en-US" b="1" u="sng" dirty="0"/>
          </a:p>
        </p:txBody>
      </p:sp>
      <p:sp>
        <p:nvSpPr>
          <p:cNvPr id="3" name="Content Placeholder 2">
            <a:extLst>
              <a:ext uri="{FF2B5EF4-FFF2-40B4-BE49-F238E27FC236}">
                <a16:creationId xmlns:a16="http://schemas.microsoft.com/office/drawing/2014/main" id="{07E4CEDE-FB9E-42A1-B1EB-D3A752943DBC}"/>
              </a:ext>
            </a:extLst>
          </p:cNvPr>
          <p:cNvSpPr>
            <a:spLocks noGrp="1"/>
          </p:cNvSpPr>
          <p:nvPr>
            <p:ph idx="1"/>
          </p:nvPr>
        </p:nvSpPr>
        <p:spPr/>
        <p:txBody>
          <a:bodyPr/>
          <a:lstStyle/>
          <a:p>
            <a:r>
              <a:rPr lang="en-US" dirty="0"/>
              <a:t>The goal of the analysis is to identify customers most likely to default, and to determine which demographic is least likely to default, in order to improve the overall risk pool</a:t>
            </a:r>
          </a:p>
          <a:p>
            <a:r>
              <a:rPr lang="en-US" dirty="0"/>
              <a:t>Another goal of the analysis is to identify a demographic group that would make strategic sense to acquire, based on the default rates defined in the first question</a:t>
            </a:r>
          </a:p>
          <a:p>
            <a:endParaRPr lang="en-US" dirty="0"/>
          </a:p>
          <a:p>
            <a:endParaRPr lang="en-US" dirty="0"/>
          </a:p>
          <a:p>
            <a:endParaRPr lang="en-US" dirty="0"/>
          </a:p>
        </p:txBody>
      </p:sp>
    </p:spTree>
    <p:extLst>
      <p:ext uri="{BB962C8B-B14F-4D97-AF65-F5344CB8AC3E}">
        <p14:creationId xmlns:p14="http://schemas.microsoft.com/office/powerpoint/2010/main" val="1911362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F1F9E-4B92-4E30-8034-A51AB0F32D7A}"/>
              </a:ext>
            </a:extLst>
          </p:cNvPr>
          <p:cNvSpPr>
            <a:spLocks noGrp="1"/>
          </p:cNvSpPr>
          <p:nvPr>
            <p:ph type="title"/>
          </p:nvPr>
        </p:nvSpPr>
        <p:spPr/>
        <p:txBody>
          <a:bodyPr/>
          <a:lstStyle/>
          <a:p>
            <a:r>
              <a:rPr lang="en-US" b="1" u="sng" dirty="0"/>
              <a:t>D</a:t>
            </a:r>
            <a:r>
              <a:rPr lang="en-US" dirty="0"/>
              <a:t>ata Collection</a:t>
            </a:r>
            <a:endParaRPr lang="en-US" b="1" u="sng" dirty="0"/>
          </a:p>
        </p:txBody>
      </p:sp>
      <p:sp>
        <p:nvSpPr>
          <p:cNvPr id="3" name="Content Placeholder 2">
            <a:extLst>
              <a:ext uri="{FF2B5EF4-FFF2-40B4-BE49-F238E27FC236}">
                <a16:creationId xmlns:a16="http://schemas.microsoft.com/office/drawing/2014/main" id="{DF4A73F2-5000-4FEA-B6D8-FDDC390AC307}"/>
              </a:ext>
            </a:extLst>
          </p:cNvPr>
          <p:cNvSpPr>
            <a:spLocks noGrp="1"/>
          </p:cNvSpPr>
          <p:nvPr>
            <p:ph idx="1"/>
          </p:nvPr>
        </p:nvSpPr>
        <p:spPr/>
        <p:txBody>
          <a:bodyPr/>
          <a:lstStyle/>
          <a:p>
            <a:r>
              <a:rPr lang="en-US" dirty="0"/>
              <a:t>The data is obtained from a SQL database</a:t>
            </a:r>
          </a:p>
          <a:p>
            <a:r>
              <a:rPr lang="en-US" dirty="0"/>
              <a:t>Some of the data is listed as a qualitative value, and must be converted into numerical fashion for further validation</a:t>
            </a:r>
          </a:p>
        </p:txBody>
      </p:sp>
    </p:spTree>
    <p:extLst>
      <p:ext uri="{BB962C8B-B14F-4D97-AF65-F5344CB8AC3E}">
        <p14:creationId xmlns:p14="http://schemas.microsoft.com/office/powerpoint/2010/main" val="3541581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708F5-B0F1-424D-976B-3F42FECD8C9D}"/>
              </a:ext>
            </a:extLst>
          </p:cNvPr>
          <p:cNvSpPr>
            <a:spLocks noGrp="1"/>
          </p:cNvSpPr>
          <p:nvPr>
            <p:ph type="title"/>
          </p:nvPr>
        </p:nvSpPr>
        <p:spPr/>
        <p:txBody>
          <a:bodyPr/>
          <a:lstStyle/>
          <a:p>
            <a:r>
              <a:rPr lang="en-US" b="1" u="sng" dirty="0"/>
              <a:t>I</a:t>
            </a:r>
            <a:r>
              <a:rPr lang="en-US" dirty="0"/>
              <a:t>nsights</a:t>
            </a:r>
            <a:endParaRPr lang="en-US" b="1" u="sng" dirty="0"/>
          </a:p>
        </p:txBody>
      </p:sp>
      <p:sp>
        <p:nvSpPr>
          <p:cNvPr id="3" name="Content Placeholder 2">
            <a:extLst>
              <a:ext uri="{FF2B5EF4-FFF2-40B4-BE49-F238E27FC236}">
                <a16:creationId xmlns:a16="http://schemas.microsoft.com/office/drawing/2014/main" id="{AC689A10-C014-48A9-B553-66B9A59F200E}"/>
              </a:ext>
            </a:extLst>
          </p:cNvPr>
          <p:cNvSpPr>
            <a:spLocks noGrp="1"/>
          </p:cNvSpPr>
          <p:nvPr>
            <p:ph idx="1"/>
          </p:nvPr>
        </p:nvSpPr>
        <p:spPr/>
        <p:txBody>
          <a:bodyPr/>
          <a:lstStyle/>
          <a:p>
            <a:r>
              <a:rPr lang="en-US" dirty="0"/>
              <a:t>Initial review of the data does not show strong correlation around any specific demographic, except around how much is paid of a customer’s outstanding total monthly (correlation scores here are &gt; 0.5).</a:t>
            </a:r>
          </a:p>
          <a:p>
            <a:r>
              <a:rPr lang="en-US" dirty="0"/>
              <a:t>Further review of the data is required to get a better understanding over defaulting on payments</a:t>
            </a:r>
          </a:p>
        </p:txBody>
      </p:sp>
    </p:spTree>
    <p:extLst>
      <p:ext uri="{BB962C8B-B14F-4D97-AF65-F5344CB8AC3E}">
        <p14:creationId xmlns:p14="http://schemas.microsoft.com/office/powerpoint/2010/main" val="2200660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95361-2BD3-4DE2-9035-C4E96065E9A1}"/>
              </a:ext>
            </a:extLst>
          </p:cNvPr>
          <p:cNvSpPr>
            <a:spLocks noGrp="1"/>
          </p:cNvSpPr>
          <p:nvPr>
            <p:ph type="title"/>
          </p:nvPr>
        </p:nvSpPr>
        <p:spPr/>
        <p:txBody>
          <a:bodyPr/>
          <a:lstStyle/>
          <a:p>
            <a:r>
              <a:rPr lang="en-US" b="1" u="sng" dirty="0"/>
              <a:t>R</a:t>
            </a:r>
            <a:r>
              <a:rPr lang="en-US" dirty="0"/>
              <a:t>ecommendation</a:t>
            </a:r>
            <a:endParaRPr lang="en-US" b="1" u="sng" dirty="0"/>
          </a:p>
        </p:txBody>
      </p:sp>
      <p:sp>
        <p:nvSpPr>
          <p:cNvPr id="3" name="Content Placeholder 2">
            <a:extLst>
              <a:ext uri="{FF2B5EF4-FFF2-40B4-BE49-F238E27FC236}">
                <a16:creationId xmlns:a16="http://schemas.microsoft.com/office/drawing/2014/main" id="{4437F99F-9450-4812-A620-F7B6A72A72CE}"/>
              </a:ext>
            </a:extLst>
          </p:cNvPr>
          <p:cNvSpPr>
            <a:spLocks noGrp="1"/>
          </p:cNvSpPr>
          <p:nvPr>
            <p:ph idx="1"/>
          </p:nvPr>
        </p:nvSpPr>
        <p:spPr/>
        <p:txBody>
          <a:bodyPr/>
          <a:lstStyle/>
          <a:p>
            <a:r>
              <a:rPr lang="en-US" dirty="0"/>
              <a:t>Data will be presented through several formats, including graphical representations, along with quantitative analysis</a:t>
            </a:r>
          </a:p>
          <a:p>
            <a:r>
              <a:rPr lang="en-US" dirty="0"/>
              <a:t>Background on the methods used will be provided for each business question, along with recommendations of actions to take to better understand the question</a:t>
            </a:r>
          </a:p>
          <a:p>
            <a:r>
              <a:rPr lang="en-US" dirty="0"/>
              <a:t>Finally, key insights will be presented, along with analysis of </a:t>
            </a:r>
            <a:r>
              <a:rPr lang="en-US"/>
              <a:t>the questions</a:t>
            </a:r>
            <a:endParaRPr lang="en-US" dirty="0"/>
          </a:p>
        </p:txBody>
      </p:sp>
    </p:spTree>
    <p:extLst>
      <p:ext uri="{BB962C8B-B14F-4D97-AF65-F5344CB8AC3E}">
        <p14:creationId xmlns:p14="http://schemas.microsoft.com/office/powerpoint/2010/main" val="2921339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45FBF-CC56-4B4B-9E25-98EFE317936A}"/>
              </a:ext>
            </a:extLst>
          </p:cNvPr>
          <p:cNvSpPr>
            <a:spLocks noGrp="1"/>
          </p:cNvSpPr>
          <p:nvPr>
            <p:ph type="title"/>
          </p:nvPr>
        </p:nvSpPr>
        <p:spPr/>
        <p:txBody>
          <a:bodyPr/>
          <a:lstStyle/>
          <a:p>
            <a:r>
              <a:rPr lang="en-US" dirty="0"/>
              <a:t>Flowchart on Process</a:t>
            </a:r>
          </a:p>
        </p:txBody>
      </p:sp>
      <p:graphicFrame>
        <p:nvGraphicFramePr>
          <p:cNvPr id="6" name="Content Placeholder 5">
            <a:extLst>
              <a:ext uri="{FF2B5EF4-FFF2-40B4-BE49-F238E27FC236}">
                <a16:creationId xmlns:a16="http://schemas.microsoft.com/office/drawing/2014/main" id="{7AF440F0-80EC-4CC6-97EF-E203CD7BAD25}"/>
              </a:ext>
            </a:extLst>
          </p:cNvPr>
          <p:cNvGraphicFramePr>
            <a:graphicFrameLocks noGrp="1"/>
          </p:cNvGraphicFramePr>
          <p:nvPr>
            <p:ph idx="1"/>
            <p:extLst>
              <p:ext uri="{D42A27DB-BD31-4B8C-83A1-F6EECF244321}">
                <p14:modId xmlns:p14="http://schemas.microsoft.com/office/powerpoint/2010/main" val="14816534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049165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TotalTime>
  <Words>267</Words>
  <Application>Microsoft Office PowerPoint</Application>
  <PresentationFormat>Widescreen</PresentationFormat>
  <Paragraphs>28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Data Analytics</vt:lpstr>
      <vt:lpstr>Business Questions</vt:lpstr>
      <vt:lpstr>Analysis Plan</vt:lpstr>
      <vt:lpstr>Data Collection</vt:lpstr>
      <vt:lpstr>Insights</vt:lpstr>
      <vt:lpstr>Recommendation</vt:lpstr>
      <vt:lpstr>Flowchart on Process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dc:title>
  <dc:creator>Chris Becker</dc:creator>
  <cp:lastModifiedBy>Chris Becker</cp:lastModifiedBy>
  <cp:revision>11</cp:revision>
  <dcterms:created xsi:type="dcterms:W3CDTF">2021-01-04T18:38:10Z</dcterms:created>
  <dcterms:modified xsi:type="dcterms:W3CDTF">2021-01-13T15:04:43Z</dcterms:modified>
</cp:coreProperties>
</file>