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 varScale="1">
        <p:scale>
          <a:sx n="59" d="100"/>
          <a:sy n="59" d="100"/>
        </p:scale>
        <p:origin x="6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00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3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6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92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55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3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17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06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59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7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082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335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94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7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46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154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5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12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1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6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1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89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90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97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42794294"/>
              </p:ext>
            </p:extLst>
          </p:nvPr>
        </p:nvGraphicFramePr>
        <p:xfrm>
          <a:off x="395288" y="1557338"/>
          <a:ext cx="8259762" cy="3458846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12/05/2015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Optimización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2675</Words>
  <Application>Microsoft Office PowerPoint</Application>
  <PresentationFormat>Presentación en pantalla (4:3)</PresentationFormat>
  <Paragraphs>376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Jack Pinao Mendoza</cp:lastModifiedBy>
  <cp:revision>459</cp:revision>
  <dcterms:created xsi:type="dcterms:W3CDTF">2008-06-17T21:38:12Z</dcterms:created>
  <dcterms:modified xsi:type="dcterms:W3CDTF">2015-07-21T17:55:49Z</dcterms:modified>
</cp:coreProperties>
</file>