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05310-8EED-4EEA-A4B2-567FCABED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98" y="457200"/>
            <a:ext cx="8915399" cy="903210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NASSCOM  HACKATHON</a:t>
            </a:r>
            <a:endParaRPr lang="en-IN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038" y="1541797"/>
            <a:ext cx="831015" cy="85582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76626" y="1644133"/>
            <a:ext cx="8992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602B"/>
                </a:solidFill>
              </a:rPr>
              <a:t>KNOWLEDGE  INSTITUTE  OF  TECHNOLOGY</a:t>
            </a:r>
            <a:endParaRPr lang="en-US" sz="3200" b="1" dirty="0">
              <a:solidFill>
                <a:srgbClr val="00602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2389" y="3717758"/>
            <a:ext cx="9504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latin typeface="Adobe Gothic Std B" pitchFamily="34" charset="-128"/>
                <a:ea typeface="Adobe Gothic Std B" pitchFamily="34" charset="-128"/>
              </a:rPr>
              <a:t>Team Name :</a:t>
            </a:r>
            <a:r>
              <a:rPr lang="en-US" b="1" i="1" dirty="0" smtClean="0">
                <a:latin typeface="Adobe Gothic Std B" pitchFamily="34" charset="-128"/>
                <a:ea typeface="Adobe Gothic Std B" pitchFamily="34" charset="-128"/>
              </a:rPr>
              <a:t>   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IDFC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b="1" i="1" u="sng" dirty="0" smtClean="0">
                <a:latin typeface="Adobe Gothic Std B" pitchFamily="34" charset="-128"/>
                <a:ea typeface="Adobe Gothic Std B" pitchFamily="34" charset="-128"/>
              </a:rPr>
              <a:t>Team Members :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1. BHARATH VISHNU C J(Head)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2. ARUN R G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3. DILIP S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4. AAKASH R</a:t>
            </a: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5. CHERAN J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7728" y="2815389"/>
            <a:ext cx="8221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Hobo Std" pitchFamily="34" charset="0"/>
              </a:rPr>
              <a:t>Topic : Explore on Travel  App Development</a:t>
            </a:r>
            <a:endParaRPr lang="en-US" sz="3200" dirty="0">
              <a:solidFill>
                <a:srgbClr val="FF0000"/>
              </a:solidFill>
              <a:latin typeface="Hobo St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2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4FBF7-E056-4A6A-B99A-AF8FD327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48" y="220551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PROBLEM </a:t>
            </a:r>
            <a:endParaRPr lang="en-IN" b="1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C732A-74A1-47C9-9777-924A4B1A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894" y="1387643"/>
            <a:ext cx="9459913" cy="48768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Bookman Old Style" pitchFamily="18" charset="0"/>
              </a:rPr>
              <a:t>Now a days , Lots of people facing time </a:t>
            </a:r>
            <a:r>
              <a:rPr lang="en-US" sz="2000" i="1" dirty="0" smtClean="0">
                <a:effectLst/>
                <a:latin typeface="Bookman Old Style" pitchFamily="18" charset="0"/>
              </a:rPr>
              <a:t>issues while travelling from one point to another point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effectLst/>
                <a:latin typeface="Bookman Old Style" pitchFamily="18" charset="0"/>
              </a:rPr>
              <a:t>  </a:t>
            </a:r>
            <a:endParaRPr lang="en-US" sz="2000" i="1" dirty="0">
              <a:effectLst/>
              <a:latin typeface="Bookman Old Style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2000" i="1" dirty="0" smtClean="0">
                <a:latin typeface="Bookman Old Style" pitchFamily="18" charset="0"/>
              </a:rPr>
              <a:t>As the cities grow, it is common for people to use multiple modes of transportation like bus , metro and other transportation for last mile connectivity. What can be an effective solution to allow commuters to have a seamless experience as they travel from one point to another.</a:t>
            </a:r>
          </a:p>
          <a:p>
            <a:pPr marL="0">
              <a:spcBef>
                <a:spcPts val="0"/>
              </a:spcBef>
              <a:buNone/>
            </a:pPr>
            <a:endParaRPr lang="en-US" sz="2000" i="1" dirty="0" smtClean="0">
              <a:latin typeface="Bookman Old Style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2000" i="1" dirty="0" smtClean="0">
                <a:latin typeface="Bookman Old Style" pitchFamily="18" charset="0"/>
              </a:rPr>
              <a:t>So that , by analyzing the problem we come up with a start up idea by understanding the viability (the  customer needs ) ,desirability ( the long lasting  growth ) and also the feasibility ……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i="1" dirty="0">
              <a:effectLst/>
              <a:latin typeface="Bookman Old Style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Bookman Old Style" pitchFamily="18" charset="0"/>
              </a:rPr>
              <a:t> </a:t>
            </a:r>
          </a:p>
          <a:p>
            <a:endParaRPr lang="en-IN" sz="2000" i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8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94" y="395510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Solution</a:t>
            </a:r>
            <a:endParaRPr lang="en-US" b="1" i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570" y="170046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Here We got a solution to overcome this problem by developing an app named </a:t>
            </a:r>
            <a:r>
              <a:rPr lang="en-US" sz="2000" b="1" dirty="0" smtClean="0"/>
              <a:t>Explore on Travel(EOT).</a:t>
            </a:r>
          </a:p>
          <a:p>
            <a:r>
              <a:rPr lang="en-US" sz="2000" dirty="0" smtClean="0"/>
              <a:t>In this app , the users can locate where is the Transport(Bus , train , etc..) .</a:t>
            </a:r>
          </a:p>
          <a:p>
            <a:r>
              <a:rPr lang="en-US" sz="2000" dirty="0" smtClean="0"/>
              <a:t>The users can also see at what time the Bus or train will reach the Bus stop or Metro Station .</a:t>
            </a:r>
          </a:p>
          <a:p>
            <a:r>
              <a:rPr lang="en-US" sz="2000" dirty="0" smtClean="0"/>
              <a:t>The  users can See the route Map of current traveling Bus or Metro Train.</a:t>
            </a:r>
          </a:p>
          <a:p>
            <a:r>
              <a:rPr lang="en-US" sz="2000" dirty="0" smtClean="0"/>
              <a:t>And also If the Transport is delayed to reach the Stop or Station ,  it will be also Displayed on the App .</a:t>
            </a:r>
          </a:p>
          <a:p>
            <a:r>
              <a:rPr lang="en-US" sz="2000" dirty="0" smtClean="0"/>
              <a:t>The users can see at What time The Transport will reach the Destination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09" y="395510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Marketing  Strategy</a:t>
            </a:r>
            <a:endParaRPr lang="en-US" b="1" i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05" y="1507957"/>
            <a:ext cx="9444790" cy="4592053"/>
          </a:xfrm>
        </p:spPr>
        <p:txBody>
          <a:bodyPr numCol="2">
            <a:normAutofit/>
          </a:bodyPr>
          <a:lstStyle/>
          <a:p>
            <a:r>
              <a:rPr lang="en-US" sz="3200" i="1" dirty="0" smtClean="0">
                <a:latin typeface="Bookman Old Style" pitchFamily="18" charset="0"/>
              </a:rPr>
              <a:t>App’s landing page and blog</a:t>
            </a:r>
          </a:p>
          <a:p>
            <a:r>
              <a:rPr lang="en-US" sz="3200" i="1" dirty="0" smtClean="0">
                <a:latin typeface="Bookman Old Style" pitchFamily="18" charset="0"/>
              </a:rPr>
              <a:t>App Store Optimization</a:t>
            </a:r>
          </a:p>
          <a:p>
            <a:r>
              <a:rPr lang="en-US" sz="3200" i="1" dirty="0" smtClean="0">
                <a:latin typeface="Bookman Old Style" pitchFamily="18" charset="0"/>
              </a:rPr>
              <a:t>Social media marketing</a:t>
            </a:r>
          </a:p>
          <a:p>
            <a:endParaRPr lang="en-US" sz="3200" i="1" dirty="0" smtClean="0">
              <a:latin typeface="Bookman Old Style" pitchFamily="18" charset="0"/>
            </a:endParaRPr>
          </a:p>
          <a:p>
            <a:endParaRPr lang="en-US" sz="3200" i="1" dirty="0" smtClean="0">
              <a:latin typeface="Bookman Old Style" pitchFamily="18" charset="0"/>
            </a:endParaRPr>
          </a:p>
          <a:p>
            <a:r>
              <a:rPr lang="en-US" sz="3200" i="1" dirty="0" smtClean="0">
                <a:latin typeface="Bookman Old Style" pitchFamily="18" charset="0"/>
              </a:rPr>
              <a:t>Influencer marketing</a:t>
            </a:r>
          </a:p>
          <a:p>
            <a:pPr>
              <a:buNone/>
            </a:pPr>
            <a:endParaRPr lang="en-US" sz="3200" i="1" dirty="0" smtClean="0">
              <a:latin typeface="Bookman Old Style" pitchFamily="18" charset="0"/>
            </a:endParaRPr>
          </a:p>
          <a:p>
            <a:pPr fontAlgn="base"/>
            <a:r>
              <a:rPr lang="en-US" sz="3200" i="1" dirty="0" smtClean="0">
                <a:latin typeface="Bookman Old Style" pitchFamily="18" charset="0"/>
              </a:rPr>
              <a:t>Paid user acquisition campaigns</a:t>
            </a:r>
          </a:p>
          <a:p>
            <a:pPr fontAlgn="base"/>
            <a:r>
              <a:rPr lang="en-US" sz="3200" i="1" dirty="0" smtClean="0">
                <a:latin typeface="Bookman Old Style" pitchFamily="18" charset="0"/>
              </a:rPr>
              <a:t>Email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6D8BB-1FF4-4E32-B86A-31121CA3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67" y="371447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TARGET CUSTOMER </a:t>
            </a:r>
            <a:endParaRPr lang="en-IN" b="1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E88DC-A8EF-4B85-91E0-31DFBD96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49" y="178468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Bookman Old Style" panose="02050604050505020204" pitchFamily="18" charset="0"/>
              </a:rPr>
              <a:t>Often users travelling from one point to another </a:t>
            </a:r>
            <a:r>
              <a:rPr lang="en-US" sz="2800" i="1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800" i="1" dirty="0" smtClean="0">
                <a:latin typeface="Bookman Old Style" panose="02050604050505020204" pitchFamily="18" charset="0"/>
              </a:rPr>
              <a:t>People who go for the Tour .</a:t>
            </a:r>
          </a:p>
          <a:p>
            <a:r>
              <a:rPr lang="en-US" sz="2800" i="1" dirty="0" smtClean="0">
                <a:latin typeface="Bookman Old Style" panose="02050604050505020204" pitchFamily="18" charset="0"/>
              </a:rPr>
              <a:t>Totally </a:t>
            </a:r>
            <a:r>
              <a:rPr lang="en-US" sz="2800" i="1" dirty="0">
                <a:latin typeface="Bookman Old Style" panose="02050604050505020204" pitchFamily="18" charset="0"/>
              </a:rPr>
              <a:t>, the people who are all wants to travel with the guidance of our app, for the coolest stress free travel . They are all our target customers.</a:t>
            </a:r>
            <a:endParaRPr lang="en-IN" sz="28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8AECE66-9F03-4FF4-8EC0-B221EADE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99" y="827170"/>
            <a:ext cx="11258048" cy="5886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BE57C0-A237-4F79-9392-12C24C551B75}"/>
              </a:ext>
            </a:extLst>
          </p:cNvPr>
          <p:cNvSpPr txBox="1"/>
          <p:nvPr/>
        </p:nvSpPr>
        <p:spPr>
          <a:xfrm flipH="1">
            <a:off x="2867124" y="194009"/>
            <a:ext cx="694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BUSINESS MODEL CANVAS </a:t>
            </a:r>
            <a:endParaRPr lang="en-IN" sz="3600" b="1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91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6D8BB-1FF4-4E32-B86A-31121CA3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67" y="371447"/>
            <a:ext cx="8911687" cy="80764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Competitive Analysis</a:t>
            </a:r>
            <a:r>
              <a:rPr lang="en-US" b="1" i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IN" b="1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E88DC-A8EF-4B85-91E0-31DFBD96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718" y="1207168"/>
            <a:ext cx="8915400" cy="5205664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smtClean="0"/>
              <a:t>Defining the Competition </a:t>
            </a:r>
            <a:r>
              <a:rPr lang="en-US" sz="1600" b="1" dirty="0" smtClean="0"/>
              <a:t>- </a:t>
            </a:r>
            <a:r>
              <a:rPr lang="en-US" sz="1600" dirty="0" smtClean="0"/>
              <a:t>Any </a:t>
            </a:r>
            <a:r>
              <a:rPr lang="en-US" sz="1600" dirty="0" smtClean="0"/>
              <a:t>app that is providing a similar service to </a:t>
            </a:r>
            <a:r>
              <a:rPr lang="en-US" sz="1600" dirty="0" smtClean="0"/>
              <a:t>our App. </a:t>
            </a:r>
            <a:r>
              <a:rPr lang="en-US" sz="1600" dirty="0" smtClean="0"/>
              <a:t>This was carried out by a search engine queries and App store search, using keywords specific to our app and the word  ‘app’ in the search </a:t>
            </a:r>
            <a:r>
              <a:rPr lang="en-US" sz="1600" dirty="0" smtClean="0"/>
              <a:t>terms.</a:t>
            </a:r>
          </a:p>
          <a:p>
            <a:r>
              <a:rPr lang="en-US" sz="1600" b="1" dirty="0" smtClean="0"/>
              <a:t>Value </a:t>
            </a:r>
            <a:r>
              <a:rPr lang="en-US" sz="1600" b="1" dirty="0" smtClean="0"/>
              <a:t>- </a:t>
            </a:r>
            <a:r>
              <a:rPr lang="en-US" sz="1600" dirty="0" smtClean="0"/>
              <a:t>There </a:t>
            </a:r>
            <a:r>
              <a:rPr lang="en-US" sz="1600" dirty="0" smtClean="0"/>
              <a:t>are generally certain value offerings that are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an </a:t>
            </a:r>
            <a:r>
              <a:rPr lang="en-US" sz="1600" dirty="0" smtClean="0"/>
              <a:t>expectation of customers within an industry such as </a:t>
            </a:r>
            <a:r>
              <a:rPr lang="en-US" sz="1600" dirty="0" smtClean="0"/>
              <a:t>being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smtClean="0"/>
              <a:t>‘bug-free’, therefore we are only interested in the </a:t>
            </a:r>
            <a:r>
              <a:rPr lang="en-US" sz="1600" dirty="0" smtClean="0"/>
              <a:t>unique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smtClean="0"/>
              <a:t>value offered</a:t>
            </a:r>
            <a:r>
              <a:rPr lang="en-US" sz="1600" dirty="0" smtClean="0"/>
              <a:t>.</a:t>
            </a:r>
            <a:endParaRPr lang="en-US" sz="1600" i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1600" b="1" dirty="0" smtClean="0"/>
              <a:t>SWOT ANALYSIS 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400" b="1" dirty="0" smtClean="0"/>
              <a:t>Strength – </a:t>
            </a:r>
            <a:r>
              <a:rPr lang="en-US" sz="1400" i="1" dirty="0" smtClean="0"/>
              <a:t>Saving user data to provide the best service in the future</a:t>
            </a:r>
            <a:endParaRPr lang="en-US" sz="1400" i="1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sz="1400" b="1" dirty="0" smtClean="0"/>
              <a:t>Weakness – </a:t>
            </a:r>
            <a:r>
              <a:rPr lang="en-US" sz="1400" i="1" dirty="0" smtClean="0"/>
              <a:t>Mobile app version is not available </a:t>
            </a:r>
            <a:r>
              <a:rPr lang="en-US" sz="1400" i="1" dirty="0" smtClean="0"/>
              <a:t>yet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400" b="1" dirty="0" smtClean="0"/>
              <a:t>Opportunities –</a:t>
            </a:r>
            <a:r>
              <a:rPr lang="en-US" sz="1400" b="1" i="1" dirty="0" smtClean="0"/>
              <a:t> </a:t>
            </a:r>
            <a:r>
              <a:rPr lang="en-US" sz="1400" i="1" dirty="0" smtClean="0"/>
              <a:t>Current services are not personalized </a:t>
            </a:r>
            <a:r>
              <a:rPr lang="en-US" sz="1400" i="1" dirty="0" smtClean="0"/>
              <a:t>enough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400" b="1" i="1" dirty="0" smtClean="0"/>
              <a:t>Threat - </a:t>
            </a:r>
            <a:r>
              <a:rPr lang="en-US" sz="1400" i="1" dirty="0" smtClean="0"/>
              <a:t>Not enough funds for strong marketing </a:t>
            </a:r>
            <a:r>
              <a:rPr lang="en-US" sz="1400" i="1" dirty="0" smtClean="0"/>
              <a:t>campaigns</a:t>
            </a:r>
            <a:endParaRPr lang="en-US" sz="1600" i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1600" b="1" dirty="0" smtClean="0"/>
              <a:t>App Rating : </a:t>
            </a:r>
            <a:r>
              <a:rPr lang="en-US" sz="1600" dirty="0" smtClean="0"/>
              <a:t>This data tells us whether or not our competitors have a good track record with </a:t>
            </a:r>
            <a:r>
              <a:rPr lang="en-US" sz="1600" dirty="0" smtClean="0"/>
              <a:t>our </a:t>
            </a:r>
            <a:r>
              <a:rPr lang="en-US" sz="1600" dirty="0" smtClean="0"/>
              <a:t>users. It allows us to identify opportunities for development and features based on users requests and complaints and generates a target audience ‘needs’ analysis and allows us to offer the audience what they want.</a:t>
            </a:r>
          </a:p>
          <a:p>
            <a:pPr lvl="1" algn="just"/>
            <a:endParaRPr lang="en-US" sz="1400" i="1" dirty="0" smtClean="0"/>
          </a:p>
        </p:txBody>
      </p:sp>
      <p:pic>
        <p:nvPicPr>
          <p:cNvPr id="4" name="Picture 3" descr="17269665_10154835147706858_681245025_o-768x3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73" y="1747335"/>
            <a:ext cx="3866147" cy="21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7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BFFB2-E1C9-4257-BF3C-A75BFB1F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175" y="214535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PROTOTYPE</a:t>
            </a:r>
            <a:endParaRPr lang="en-IN" b="1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036C833-2779-41E9-8F85-843C5390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285" y="891032"/>
            <a:ext cx="9810672" cy="5461641"/>
          </a:xfrm>
        </p:spPr>
      </p:pic>
    </p:spTree>
    <p:extLst>
      <p:ext uri="{BB962C8B-B14F-4D97-AF65-F5344CB8AC3E}">
        <p14:creationId xmlns:p14="http://schemas.microsoft.com/office/powerpoint/2010/main" xmlns="" val="37683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blob:https://web.whatsapp.com/10a2b382-7e7d-4ea9-b332-9c5a97623ab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10a2b382-7e7d-4ea9-b332-9c5a97623ab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ANANI J\Desktop\IMG_64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8413" y="2905873"/>
            <a:ext cx="44759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i="1" dirty="0" smtClean="0">
                <a:solidFill>
                  <a:schemeClr val="bg1"/>
                </a:solidFill>
                <a:latin typeface="Freestyle Script" pitchFamily="66" charset="0"/>
              </a:rPr>
              <a:t>Thank You</a:t>
            </a:r>
            <a:endParaRPr lang="en-US" sz="12000" i="1" dirty="0">
              <a:solidFill>
                <a:schemeClr val="bg1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381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  NASSCOM  HACKATHON</vt:lpstr>
      <vt:lpstr>PROBLEM </vt:lpstr>
      <vt:lpstr>Solution</vt:lpstr>
      <vt:lpstr>Marketing  Strategy</vt:lpstr>
      <vt:lpstr>TARGET CUSTOMER </vt:lpstr>
      <vt:lpstr>Slide 6</vt:lpstr>
      <vt:lpstr>Competitive Analysis </vt:lpstr>
      <vt:lpstr>PROTOTYPE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Mohanapriya</dc:creator>
  <cp:lastModifiedBy>JANANI J</cp:lastModifiedBy>
  <cp:revision>33</cp:revision>
  <dcterms:created xsi:type="dcterms:W3CDTF">2021-12-16T14:35:52Z</dcterms:created>
  <dcterms:modified xsi:type="dcterms:W3CDTF">2022-01-06T06:22:35Z</dcterms:modified>
</cp:coreProperties>
</file>