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4" r:id="rId12"/>
    <p:sldId id="276" r:id="rId13"/>
    <p:sldId id="277" r:id="rId14"/>
    <p:sldId id="278" r:id="rId15"/>
    <p:sldId id="279" r:id="rId16"/>
    <p:sldId id="265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F997D-EDC8-45C6-8F99-2DCDAE2EFAD5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9414C-B92F-453B-9A3F-0DBB82B17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2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5928A-DFCE-AA87-1C6C-01E304CB8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3A12A9-3284-616F-504B-03C55446A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F95AF-DE4B-A69C-D5C9-19A1F772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C257-F1EC-4E8D-8B53-2A0B56CFB78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5B31C-7560-B2F0-017F-47130F70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365B2-B4E1-C32B-FCFE-7A28FC2D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9F-B77C-4D4C-B667-D1029208D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F1335-816D-5EA3-1088-844F2D42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964A84-9855-8978-6CA1-78A40404A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E6F15-206D-7DD7-13A5-73E9C35F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C257-F1EC-4E8D-8B53-2A0B56CFB78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0D1BC-4280-FAA1-FE15-026F7E6C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FACA6-9783-3C7D-84A8-7DA06275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9F-B77C-4D4C-B667-D1029208D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3CDB31-C43B-8258-A627-BA120212D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664584-F097-E19B-2761-1EFD9F97B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2467D-6820-4B2D-4609-62B822C1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C257-F1EC-4E8D-8B53-2A0B56CFB78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D0853-71CD-F6F3-8F25-8C496452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D4B99-BC7A-D135-D332-55DC4437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9F-B77C-4D4C-B667-D1029208D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1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2186C-2F2A-AD4A-C8F0-38D6F243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B19B2-91DB-6127-6B6B-15B7F565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997A1-4B65-A7BB-7223-F24519D1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C257-F1EC-4E8D-8B53-2A0B56CFB78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974AB-1389-4ADD-C23F-EF91BF74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38104-0B75-EA41-9170-5064DF3C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9F-B77C-4D4C-B667-D1029208D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2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8E790-8FA9-79CE-2AC9-AF8488D3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F7CB4-5505-61C6-6512-EBC2F40E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AA00D-EA4E-16A5-90C6-76CD3E02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C257-F1EC-4E8D-8B53-2A0B56CFB78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6EA86-17B3-7FCA-B187-AE0BD027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51C85-DA75-9D08-F33F-DE3B6730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9F-B77C-4D4C-B667-D1029208D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6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A3ABC-AD00-6859-59DA-9EBDB596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86B1F-6C93-B77E-396D-B19A1D302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0DF2D6-C4D4-A953-4D9B-ADC88DB88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9AA7C-862C-3A77-CE47-FF53FC8A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C257-F1EC-4E8D-8B53-2A0B56CFB78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A104D1-2556-2634-9DF2-E7DFC54D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0EE76-8EF9-DCFF-02D9-CC11D25D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9F-B77C-4D4C-B667-D1029208D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3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7FED4-FE8E-3D44-F49C-FD054A33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51863-E82B-2550-5D2D-F682F4DB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DFA7B-E281-BFAD-887F-A5E331384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36EDF8-DC85-B2DA-65D3-A498E6FF5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6FF5FA-FC72-57A4-AC70-35678FBC3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F7646C-F802-BB3F-102A-6CB810A1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C257-F1EC-4E8D-8B53-2A0B56CFB78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9EC3E2-3F06-2777-E822-E6B55395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F5BE59-04AE-00BB-5CD6-2124261A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9F-B77C-4D4C-B667-D1029208D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6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FDF5F-CB1A-8C97-C8FC-3D765857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970F7A-F077-8158-A6D1-D2F034D6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C257-F1EC-4E8D-8B53-2A0B56CFB78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9573CF-1321-BF88-C15A-8C38C290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67AF0-7C5C-35BE-5761-010D48CA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9F-B77C-4D4C-B667-D1029208D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5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6958F-92FD-FF05-8180-32E53533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C257-F1EC-4E8D-8B53-2A0B56CFB78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47B29F-6FFA-DAE4-DBE9-8DDCB2D8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E9DBE8-019C-AAA4-75D3-6527FB3E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9F-B77C-4D4C-B667-D1029208D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8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8B9AC-6F8C-D8F7-5ABE-948150A6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A02F8-D3B2-721D-3FCA-44D1979E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620B63-1E3C-43FE-2DA7-E6A04AB38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91417-2EA6-C501-CC93-37B2993B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C257-F1EC-4E8D-8B53-2A0B56CFB78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152EAE-E0F6-300E-B7E4-1A0D47BF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9DB238-202C-B1C8-D66B-8D7E385E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9F-B77C-4D4C-B667-D1029208D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C0C00-5E56-B4B8-83C1-06044177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E40CD4-44EF-F533-C8FC-4A07A3595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6C79F-1595-E020-1784-26568F8DB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90085-8875-1ADA-1B13-1DEF0968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C257-F1EC-4E8D-8B53-2A0B56CFB78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020E4-EC61-34AE-E429-DB43A029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E14F-2061-2890-C148-A4168076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8B9F-B77C-4D4C-B667-D1029208D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40EE1F-BAB1-6CCB-5E69-37093FCC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50F8E-7C42-2FEF-41D1-75C84B4A7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E63A9-FD8D-13C4-04C3-A89E87162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6C257-F1EC-4E8D-8B53-2A0B56CFB788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974CA-2A54-FBF2-85BC-9CE1EE9B1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956A0-336B-738D-6BFA-8DC27951B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8B9F-B77C-4D4C-B667-D1029208D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pfs.io/ipfs/QmfKpBoJfif7SiE1ZCkX3Q7Mgo1r8g9jRb14vBfEeVNi1i?filename=ocean1.js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pfs.io/ipfs/QmfKpBoJfif7SiE1ZCkX3Q7Mgo1r8g9jRb14vBfEeVNi1i?filename=ocean" TargetMode="External"/><Relationship Id="rId4" Type="http://schemas.openxmlformats.org/officeDocument/2006/relationships/hyperlink" Target="https://ipfs.io/ipfs/QmfKpBoJfif7SiE1ZCkX3Q7Mgo1r8g9jRb14vBfEeVNi1i?filename=ocean2.js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tron.network/docs/trc-721-contract-exampl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ile.tronscan.org/#/contracts/contract-compile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pfs.io/#instal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D63B-E693-7DE4-F9E6-699DBA492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TRC721_Tutorial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AEBA1E-5C68-003F-60C7-740A626CE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20220818</a:t>
            </a:r>
          </a:p>
        </p:txBody>
      </p:sp>
    </p:spTree>
    <p:extLst>
      <p:ext uri="{BB962C8B-B14F-4D97-AF65-F5344CB8AC3E}">
        <p14:creationId xmlns:p14="http://schemas.microsoft.com/office/powerpoint/2010/main" val="219917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6CBDA2-E6BD-D0BD-D43F-BEA398D4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822" cy="5318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A62F8-4262-A64A-8AA3-C35FA3CE5028}"/>
              </a:ext>
            </a:extLst>
          </p:cNvPr>
          <p:cNvSpPr txBox="1"/>
          <p:nvPr/>
        </p:nvSpPr>
        <p:spPr>
          <a:xfrm>
            <a:off x="121298" y="5523722"/>
            <a:ext cx="1185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파일을 하나 만들고 다음과 같이 입력 후 </a:t>
            </a:r>
            <a:r>
              <a:rPr lang="en-US" altLang="ko-KR" dirty="0"/>
              <a:t>IPFS</a:t>
            </a:r>
            <a:r>
              <a:rPr lang="ko-KR" altLang="en-US" dirty="0"/>
              <a:t>에 업로드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7ED263-56A0-A18C-F8FC-F27CC7B4C791}"/>
              </a:ext>
            </a:extLst>
          </p:cNvPr>
          <p:cNvSpPr/>
          <p:nvPr/>
        </p:nvSpPr>
        <p:spPr>
          <a:xfrm>
            <a:off x="3321698" y="3970175"/>
            <a:ext cx="8658808" cy="3918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8FF3D-C6E5-094B-86FC-D568324ED0D9}"/>
              </a:ext>
            </a:extLst>
          </p:cNvPr>
          <p:cNvSpPr txBox="1"/>
          <p:nvPr/>
        </p:nvSpPr>
        <p:spPr>
          <a:xfrm>
            <a:off x="3818911" y="4367279"/>
            <a:ext cx="827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방금 업로드 한 파일의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url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”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9DE7C17-4ACD-5204-2475-B9A371DADFE9}"/>
              </a:ext>
            </a:extLst>
          </p:cNvPr>
          <p:cNvSpPr/>
          <p:nvPr/>
        </p:nvSpPr>
        <p:spPr>
          <a:xfrm>
            <a:off x="3321698" y="2098835"/>
            <a:ext cx="4969448" cy="3918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31F1DC-BE97-FDE8-B35C-12CA7DF749FA}"/>
              </a:ext>
            </a:extLst>
          </p:cNvPr>
          <p:cNvSpPr/>
          <p:nvPr/>
        </p:nvSpPr>
        <p:spPr>
          <a:xfrm>
            <a:off x="3321698" y="3015073"/>
            <a:ext cx="4969448" cy="3918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56B1-0668-18ED-F486-188E2BB5744C}"/>
              </a:ext>
            </a:extLst>
          </p:cNvPr>
          <p:cNvSpPr txBox="1"/>
          <p:nvPr/>
        </p:nvSpPr>
        <p:spPr>
          <a:xfrm>
            <a:off x="3915747" y="2083403"/>
            <a:ext cx="827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“NFT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이름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”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E5B0C-9D1F-E161-62F3-4C5EA3C39B38}"/>
              </a:ext>
            </a:extLst>
          </p:cNvPr>
          <p:cNvSpPr txBox="1"/>
          <p:nvPr/>
        </p:nvSpPr>
        <p:spPr>
          <a:xfrm>
            <a:off x="4666024" y="3006849"/>
            <a:ext cx="827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“NFT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설명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”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7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492D35-6406-D5A6-0037-6B2B46D82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63175" cy="3867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43A51-E590-5AC1-4DBD-813D916A5ACC}"/>
              </a:ext>
            </a:extLst>
          </p:cNvPr>
          <p:cNvSpPr txBox="1"/>
          <p:nvPr/>
        </p:nvSpPr>
        <p:spPr>
          <a:xfrm>
            <a:off x="193431" y="4018085"/>
            <a:ext cx="1179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업로드한 </a:t>
            </a:r>
            <a:r>
              <a:rPr lang="en-US" altLang="ko-KR" dirty="0"/>
              <a:t>.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파일의 </a:t>
            </a:r>
            <a:r>
              <a:rPr lang="en-US" altLang="ko-KR" dirty="0"/>
              <a:t>link</a:t>
            </a:r>
            <a:r>
              <a:rPr lang="ko-KR" altLang="en-US" dirty="0"/>
              <a:t>를 </a:t>
            </a:r>
            <a:r>
              <a:rPr lang="en-US" altLang="ko-KR" dirty="0"/>
              <a:t>copy </a:t>
            </a:r>
            <a:r>
              <a:rPr lang="ko-KR" altLang="en-US" dirty="0"/>
              <a:t>하면 </a:t>
            </a:r>
            <a:r>
              <a:rPr lang="en-US" altLang="ko-KR" dirty="0" err="1"/>
              <a:t>tokenURI</a:t>
            </a:r>
            <a:r>
              <a:rPr lang="en-US" altLang="ko-KR" dirty="0"/>
              <a:t> </a:t>
            </a:r>
            <a:r>
              <a:rPr lang="ko-KR" altLang="en-US" dirty="0"/>
              <a:t>준비완료</a:t>
            </a:r>
          </a:p>
        </p:txBody>
      </p:sp>
    </p:spTree>
    <p:extLst>
      <p:ext uri="{BB962C8B-B14F-4D97-AF65-F5344CB8AC3E}">
        <p14:creationId xmlns:p14="http://schemas.microsoft.com/office/powerpoint/2010/main" val="73743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AB668-CE8D-AF2C-4877-1F48A5720B2B}"/>
              </a:ext>
            </a:extLst>
          </p:cNvPr>
          <p:cNvSpPr txBox="1"/>
          <p:nvPr/>
        </p:nvSpPr>
        <p:spPr>
          <a:xfrm>
            <a:off x="105508" y="167054"/>
            <a:ext cx="11869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지금까지 한 것을 활용해 대량 민트 하는 방법</a:t>
            </a:r>
            <a:r>
              <a:rPr lang="en-US" altLang="ko-KR" dirty="0"/>
              <a:t>(Node.js </a:t>
            </a:r>
            <a:r>
              <a:rPr lang="ko-KR" altLang="en-US" dirty="0"/>
              <a:t>설치 필요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index.js</a:t>
            </a:r>
            <a:r>
              <a:rPr lang="ko-KR" altLang="en-US" dirty="0"/>
              <a:t>파일을 하나 만들고 다음과 같이 입력 후</a:t>
            </a:r>
            <a:endParaRPr lang="en-US" altLang="ko-KR" dirty="0"/>
          </a:p>
          <a:p>
            <a:r>
              <a:rPr lang="ko-KR" altLang="en-US" dirty="0"/>
              <a:t>터미널에서 </a:t>
            </a:r>
            <a:r>
              <a:rPr lang="en-US" altLang="ko-KR" dirty="0"/>
              <a:t>node index.js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444FD6-F137-7A7B-B8D9-76DEE1E6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531"/>
            <a:ext cx="12192000" cy="4301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A601B-F01B-476D-D61E-CE5526DB11DF}"/>
              </a:ext>
            </a:extLst>
          </p:cNvPr>
          <p:cNvSpPr txBox="1"/>
          <p:nvPr/>
        </p:nvSpPr>
        <p:spPr>
          <a:xfrm>
            <a:off x="2157285" y="2144949"/>
            <a:ext cx="827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“NFT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이름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”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778EB-AE5D-0490-268B-C8D67D7119E3}"/>
              </a:ext>
            </a:extLst>
          </p:cNvPr>
          <p:cNvSpPr txBox="1"/>
          <p:nvPr/>
        </p:nvSpPr>
        <p:spPr>
          <a:xfrm>
            <a:off x="3698870" y="2435349"/>
            <a:ext cx="827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“NFT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설명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”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83183-D38C-0036-BA1A-BEEFCF6DE245}"/>
              </a:ext>
            </a:extLst>
          </p:cNvPr>
          <p:cNvSpPr txBox="1"/>
          <p:nvPr/>
        </p:nvSpPr>
        <p:spPr>
          <a:xfrm>
            <a:off x="8259026" y="2745097"/>
            <a:ext cx="827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업로드 한 파일의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ipfs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url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”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EC99C-E8A3-91C7-C33E-BCCF2496E1E2}"/>
              </a:ext>
            </a:extLst>
          </p:cNvPr>
          <p:cNvSpPr txBox="1"/>
          <p:nvPr/>
        </p:nvSpPr>
        <p:spPr>
          <a:xfrm>
            <a:off x="1840822" y="3103222"/>
            <a:ext cx="827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만들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json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파일 개수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”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5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A6F331-69D7-DCBC-06A5-7078FD09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" y="108072"/>
            <a:ext cx="2823668" cy="24944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2D590-87A5-9FD5-659B-FFBF52470C07}"/>
              </a:ext>
            </a:extLst>
          </p:cNvPr>
          <p:cNvSpPr txBox="1"/>
          <p:nvPr/>
        </p:nvSpPr>
        <p:spPr>
          <a:xfrm>
            <a:off x="3050931" y="246185"/>
            <a:ext cx="892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를 입력했으므로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.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파일이 만들어진 모습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9D4BC-6DC2-9925-5531-1DD7D522ED45}"/>
              </a:ext>
            </a:extLst>
          </p:cNvPr>
          <p:cNvSpPr txBox="1"/>
          <p:nvPr/>
        </p:nvSpPr>
        <p:spPr>
          <a:xfrm>
            <a:off x="175846" y="2743200"/>
            <a:ext cx="11693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전부 </a:t>
            </a:r>
            <a:r>
              <a:rPr lang="en-US" altLang="ko-KR" dirty="0" err="1"/>
              <a:t>ipfs</a:t>
            </a:r>
            <a:r>
              <a:rPr lang="ko-KR" altLang="en-US" dirty="0"/>
              <a:t>에 올리고 나면 주소가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3"/>
              </a:rPr>
              <a:t>https://ipfs.io/ipfs/QmfKpBoJfif7SiE1ZCkX3Q7Mgo1r8g9jRb14vBfEeVNi1i?filename=ocean1.json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4"/>
              </a:rPr>
              <a:t>https://ipfs.io/ipfs/QmfKpBoJfif7SiE1ZCkX3Q7Mgo1r8g9jRb14vBfEeVNi1i?filename=ocean2.json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…</a:t>
            </a:r>
          </a:p>
          <a:p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처럼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뒤에 숫자만 다름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따라서 뒤에 코드에서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5"/>
              </a:rPr>
              <a:t>https://ipfs.io/ipfs/QmfKpBoJfif7SiE1ZCkX3Q7Mgo1r8g9jRb14vBfEeVNi1i?filename=ocean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까지만 쓰고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For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문을 통해 숫자를 써줄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2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638283-B9EC-6C13-1B3B-7221C268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83347" cy="6881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ACD2FE-3CB5-965D-BADC-E326F8B16929}"/>
              </a:ext>
            </a:extLst>
          </p:cNvPr>
          <p:cNvSpPr txBox="1"/>
          <p:nvPr/>
        </p:nvSpPr>
        <p:spPr>
          <a:xfrm>
            <a:off x="5691673" y="2887972"/>
            <a:ext cx="827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해당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contract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에서 지금까지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mint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된 토큰 개수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4B30F-E689-A212-1C8C-4247958CB551}"/>
              </a:ext>
            </a:extLst>
          </p:cNvPr>
          <p:cNvSpPr txBox="1"/>
          <p:nvPr/>
        </p:nvSpPr>
        <p:spPr>
          <a:xfrm>
            <a:off x="5004318" y="3446598"/>
            <a:ext cx="8276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토큰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를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부터 차례대로 인덱싱하기 위해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mint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된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토큰개수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idx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이후부터 차례로 인덱싱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F47A60C-9DE7-A328-80C9-614E49C451A6}"/>
              </a:ext>
            </a:extLst>
          </p:cNvPr>
          <p:cNvSpPr/>
          <p:nvPr/>
        </p:nvSpPr>
        <p:spPr>
          <a:xfrm>
            <a:off x="2211356" y="4259927"/>
            <a:ext cx="8920064" cy="3918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C743D-6392-A10C-0681-DFB902F3E5CF}"/>
              </a:ext>
            </a:extLst>
          </p:cNvPr>
          <p:cNvSpPr txBox="1"/>
          <p:nvPr/>
        </p:nvSpPr>
        <p:spPr>
          <a:xfrm>
            <a:off x="6021355" y="4557201"/>
            <a:ext cx="8276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앞에서 설명한대로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tokenURI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에서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ocean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까지만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쓰고 뒤 숫자는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문으로 주는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0908E-DEFB-CB0F-B36F-8AC784F96A4D}"/>
              </a:ext>
            </a:extLst>
          </p:cNvPr>
          <p:cNvSpPr txBox="1"/>
          <p:nvPr/>
        </p:nvSpPr>
        <p:spPr>
          <a:xfrm>
            <a:off x="1883228" y="1653248"/>
            <a:ext cx="959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Mint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할주소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토큰주인의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프라이빗키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토큰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contract address, </a:t>
            </a:r>
            <a:r>
              <a:rPr lang="en-US" altLang="ko-KR" sz="2000" dirty="0" err="1">
                <a:solidFill>
                  <a:schemeClr val="bg1">
                    <a:lumMod val="85000"/>
                  </a:schemeClr>
                </a:solidFill>
              </a:rPr>
              <a:t>tokenURI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발행 개수</a:t>
            </a:r>
          </a:p>
        </p:txBody>
      </p:sp>
    </p:spTree>
    <p:extLst>
      <p:ext uri="{BB962C8B-B14F-4D97-AF65-F5344CB8AC3E}">
        <p14:creationId xmlns:p14="http://schemas.microsoft.com/office/powerpoint/2010/main" val="338972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5ACA72-C181-D042-AEEC-C22FB784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469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82FFF2-D855-D17A-5124-4F92E109E454}"/>
              </a:ext>
            </a:extLst>
          </p:cNvPr>
          <p:cNvSpPr txBox="1"/>
          <p:nvPr/>
        </p:nvSpPr>
        <p:spPr>
          <a:xfrm>
            <a:off x="149290" y="5225143"/>
            <a:ext cx="1176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기존에 </a:t>
            </a:r>
            <a:r>
              <a:rPr lang="ko-KR" altLang="en-US" dirty="0" err="1"/>
              <a:t>민트한</a:t>
            </a:r>
            <a:r>
              <a:rPr lang="ko-KR" altLang="en-US" dirty="0"/>
              <a:t> 토큰</a:t>
            </a:r>
            <a:r>
              <a:rPr lang="en-US" altLang="ko-KR" dirty="0"/>
              <a:t>(ID:666)</a:t>
            </a:r>
            <a:r>
              <a:rPr lang="ko-KR" altLang="en-US" dirty="0"/>
              <a:t>이 하나 있었으므로 </a:t>
            </a:r>
            <a:r>
              <a:rPr lang="en-US" altLang="ko-KR" dirty="0"/>
              <a:t>2</a:t>
            </a:r>
            <a:r>
              <a:rPr lang="ko-KR" altLang="en-US" dirty="0"/>
              <a:t>부터 차례로 인덱싱 되어 </a:t>
            </a:r>
            <a:r>
              <a:rPr lang="ko-KR" altLang="en-US" dirty="0" err="1"/>
              <a:t>민트된</a:t>
            </a:r>
            <a:r>
              <a:rPr lang="ko-KR" altLang="en-US" dirty="0"/>
              <a:t> 모습</a:t>
            </a:r>
          </a:p>
        </p:txBody>
      </p:sp>
    </p:spTree>
    <p:extLst>
      <p:ext uri="{BB962C8B-B14F-4D97-AF65-F5344CB8AC3E}">
        <p14:creationId xmlns:p14="http://schemas.microsoft.com/office/powerpoint/2010/main" val="122558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067BDE-0F23-FB31-5689-C4122952C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2" t="953" r="1784" b="953"/>
          <a:stretch/>
        </p:blipFill>
        <p:spPr>
          <a:xfrm>
            <a:off x="0" y="65314"/>
            <a:ext cx="4025224" cy="67273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F511EB-D0F0-7641-F768-94C4A7DC6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7"/>
          <a:stretch/>
        </p:blipFill>
        <p:spPr>
          <a:xfrm>
            <a:off x="4212512" y="0"/>
            <a:ext cx="405000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09693-6F08-DC9B-60B0-F86CDC09A3D4}"/>
              </a:ext>
            </a:extLst>
          </p:cNvPr>
          <p:cNvSpPr txBox="1"/>
          <p:nvPr/>
        </p:nvSpPr>
        <p:spPr>
          <a:xfrm>
            <a:off x="8425543" y="18661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Tronlink</a:t>
            </a:r>
            <a:r>
              <a:rPr lang="en-US" altLang="ko-KR" dirty="0"/>
              <a:t> </a:t>
            </a:r>
            <a:r>
              <a:rPr lang="ko-KR" altLang="en-US" dirty="0"/>
              <a:t>지갑에 토큰 추가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63CE82-DDAF-25EF-FAD9-3861E8A5BBC6}"/>
              </a:ext>
            </a:extLst>
          </p:cNvPr>
          <p:cNvSpPr/>
          <p:nvPr/>
        </p:nvSpPr>
        <p:spPr>
          <a:xfrm>
            <a:off x="4301412" y="5080517"/>
            <a:ext cx="3872204" cy="5458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24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A0F7F3-285E-1CA3-91BE-132749F3D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061"/>
            <a:ext cx="11908891" cy="5924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D1402C-6D01-A137-F69C-30B67FD6A2F8}"/>
              </a:ext>
            </a:extLst>
          </p:cNvPr>
          <p:cNvSpPr txBox="1"/>
          <p:nvPr/>
        </p:nvSpPr>
        <p:spPr>
          <a:xfrm>
            <a:off x="74645" y="102637"/>
            <a:ext cx="1004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TRC721 Token Transaction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C6F998-62C9-0988-B622-2EE9AAEACFA8}"/>
              </a:ext>
            </a:extLst>
          </p:cNvPr>
          <p:cNvSpPr/>
          <p:nvPr/>
        </p:nvSpPr>
        <p:spPr>
          <a:xfrm>
            <a:off x="1324947" y="3564294"/>
            <a:ext cx="5607698" cy="2146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C0C34C2-9572-538C-86C1-7C8BF222E774}"/>
              </a:ext>
            </a:extLst>
          </p:cNvPr>
          <p:cNvSpPr/>
          <p:nvPr/>
        </p:nvSpPr>
        <p:spPr>
          <a:xfrm>
            <a:off x="1399591" y="4072812"/>
            <a:ext cx="1987421" cy="2146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B35E7-8BBD-DF02-19B8-195C7D552EC2}"/>
              </a:ext>
            </a:extLst>
          </p:cNvPr>
          <p:cNvSpPr txBox="1"/>
          <p:nvPr/>
        </p:nvSpPr>
        <p:spPr>
          <a:xfrm>
            <a:off x="3442996" y="4076702"/>
            <a:ext cx="8332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TRC20_Tutorial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과 같은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“Not enough energy”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에러가 날 경우 에너지를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얻는것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말고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다른방법도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있음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-&gt;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지갑에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트론이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충분할 경우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fee limit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을 기존보다 훨씬 크게 설정하면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 (e.g.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지금처럼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100000000)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알아서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TRX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burning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해서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energy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를 얻고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	transaction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을 진행함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64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E4B4DEA-CF0E-695A-F048-A81CF9D9C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38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10830C-D2B9-A2D5-D3C1-E55F10C77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8751"/>
            <a:ext cx="12192000" cy="161925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74969BA-DDB4-5AF3-FFD0-CBBAFDEFFCC3}"/>
              </a:ext>
            </a:extLst>
          </p:cNvPr>
          <p:cNvSpPr/>
          <p:nvPr/>
        </p:nvSpPr>
        <p:spPr>
          <a:xfrm>
            <a:off x="10963469" y="4692910"/>
            <a:ext cx="1045030" cy="4109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4286453-2608-F885-8834-C959F5E0FC85}"/>
              </a:ext>
            </a:extLst>
          </p:cNvPr>
          <p:cNvSpPr/>
          <p:nvPr/>
        </p:nvSpPr>
        <p:spPr>
          <a:xfrm>
            <a:off x="10870162" y="5854958"/>
            <a:ext cx="1222311" cy="3778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8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6A800-4107-CC22-6D5E-35E4D036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3AF57-763F-6FA8-6941-9E230ADE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NFT</a:t>
            </a:r>
            <a:r>
              <a:rPr lang="ko-KR" altLang="en-US" dirty="0"/>
              <a:t>발행의 흐름</a:t>
            </a:r>
            <a:endParaRPr lang="en-US" altLang="ko-KR" dirty="0"/>
          </a:p>
          <a:p>
            <a:r>
              <a:rPr lang="en-US" altLang="ko-KR" dirty="0"/>
              <a:t>Contract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파일 </a:t>
            </a:r>
            <a:r>
              <a:rPr lang="en-US" altLang="ko-KR" baseline="0" dirty="0"/>
              <a:t>Compile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Deploy</a:t>
            </a:r>
          </a:p>
          <a:p>
            <a:r>
              <a:rPr lang="ko-KR" altLang="en-US" baseline="0" dirty="0"/>
              <a:t>메타데이</a:t>
            </a:r>
            <a:r>
              <a:rPr lang="ko-KR" altLang="en-US" dirty="0"/>
              <a:t>터를</a:t>
            </a:r>
            <a:r>
              <a:rPr lang="ko-KR" altLang="en-US" baseline="0" dirty="0"/>
              <a:t> </a:t>
            </a:r>
            <a:r>
              <a:rPr lang="en-US" altLang="ko-KR" baseline="0" dirty="0"/>
              <a:t>IPFS</a:t>
            </a:r>
            <a:r>
              <a:rPr lang="ko-KR" altLang="en-US" baseline="0" dirty="0"/>
              <a:t>에 등록</a:t>
            </a:r>
            <a:endParaRPr lang="en-US" altLang="ko-KR" baseline="0" dirty="0"/>
          </a:p>
          <a:p>
            <a:r>
              <a:rPr lang="ko-KR" altLang="en-US" baseline="0" dirty="0"/>
              <a:t>메타데이터 </a:t>
            </a:r>
            <a:r>
              <a:rPr lang="en-US" altLang="ko-KR" baseline="0" dirty="0"/>
              <a:t>IPFS URL </a:t>
            </a:r>
            <a:r>
              <a:rPr lang="en-US" altLang="ko-KR" dirty="0"/>
              <a:t>record</a:t>
            </a:r>
            <a:r>
              <a:rPr lang="ko-KR" altLang="en-US" baseline="0" dirty="0"/>
              <a:t> 및 </a:t>
            </a:r>
            <a:r>
              <a:rPr lang="en-US" altLang="ko-KR" baseline="0" dirty="0"/>
              <a:t>NFT </a:t>
            </a:r>
            <a:r>
              <a:rPr lang="ko-KR" altLang="en-US" baseline="0" dirty="0"/>
              <a:t>토큰</a:t>
            </a:r>
            <a:r>
              <a:rPr lang="en-US" altLang="ko-KR" baseline="0" dirty="0"/>
              <a:t> </a:t>
            </a:r>
            <a:r>
              <a:rPr lang="ko-KR" altLang="en-US" baseline="0" dirty="0"/>
              <a:t>발행</a:t>
            </a:r>
            <a:endParaRPr lang="en-US" altLang="ko-KR" baseline="0" dirty="0"/>
          </a:p>
          <a:p>
            <a:r>
              <a:rPr lang="en-US" altLang="ko-KR" dirty="0" err="1"/>
              <a:t>Tronpy</a:t>
            </a:r>
            <a:r>
              <a:rPr lang="ko-KR" altLang="en-US" dirty="0"/>
              <a:t> </a:t>
            </a:r>
            <a:r>
              <a:rPr lang="en-US" altLang="ko-KR" dirty="0"/>
              <a:t>transaction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93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4A45A3-9C62-D5DE-8E2D-A61FC8683300}"/>
              </a:ext>
            </a:extLst>
          </p:cNvPr>
          <p:cNvSpPr txBox="1"/>
          <p:nvPr/>
        </p:nvSpPr>
        <p:spPr>
          <a:xfrm>
            <a:off x="254977" y="211015"/>
            <a:ext cx="11667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NFT</a:t>
            </a:r>
            <a:r>
              <a:rPr lang="ko-KR" altLang="en-US" dirty="0"/>
              <a:t>발행의 흐름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Token.sol</a:t>
            </a:r>
            <a:r>
              <a:rPr lang="en-US" altLang="ko-KR" dirty="0"/>
              <a:t> </a:t>
            </a:r>
            <a:r>
              <a:rPr lang="en-US" altLang="ko-KR" dirty="0" err="1"/>
              <a:t>contrac</a:t>
            </a:r>
            <a:r>
              <a:rPr lang="ko-KR" altLang="en-US" dirty="0"/>
              <a:t>파일 </a:t>
            </a:r>
            <a:r>
              <a:rPr lang="en-US" altLang="ko-KR" dirty="0"/>
              <a:t>Compile </a:t>
            </a:r>
            <a:r>
              <a:rPr lang="ko-KR" altLang="en-US" dirty="0"/>
              <a:t>및 </a:t>
            </a:r>
            <a:r>
              <a:rPr lang="en-US" altLang="ko-KR" dirty="0"/>
              <a:t>Deploy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원하는 파일을 </a:t>
            </a:r>
            <a:r>
              <a:rPr lang="en-US" altLang="ko-KR" dirty="0"/>
              <a:t>IPFS</a:t>
            </a:r>
            <a:r>
              <a:rPr lang="ko-KR" altLang="en-US" dirty="0"/>
              <a:t>에 </a:t>
            </a:r>
            <a:r>
              <a:rPr lang="en-US" altLang="ko-KR" dirty="0"/>
              <a:t>add</a:t>
            </a:r>
          </a:p>
          <a:p>
            <a:r>
              <a:rPr lang="en-US" altLang="ko-KR" dirty="0"/>
              <a:t>-&gt; add</a:t>
            </a:r>
            <a:r>
              <a:rPr lang="ko-KR" altLang="en-US" dirty="0"/>
              <a:t>한 파일의 </a:t>
            </a:r>
            <a:r>
              <a:rPr lang="en-US" altLang="ko-KR" dirty="0"/>
              <a:t>IPFS </a:t>
            </a:r>
            <a:r>
              <a:rPr lang="en-US" altLang="ko-KR" dirty="0" err="1"/>
              <a:t>url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기록한 </a:t>
            </a:r>
            <a:r>
              <a:rPr lang="en-US" altLang="ko-KR" dirty="0"/>
              <a:t>.</a:t>
            </a:r>
            <a:r>
              <a:rPr lang="en-US" altLang="ko-KR" dirty="0" err="1"/>
              <a:t>json</a:t>
            </a:r>
            <a:r>
              <a:rPr lang="ko-KR" altLang="en-US" dirty="0"/>
              <a:t>파일 생성</a:t>
            </a:r>
            <a:endParaRPr lang="en-US" altLang="ko-KR" dirty="0"/>
          </a:p>
          <a:p>
            <a:r>
              <a:rPr lang="en-US" altLang="ko-KR" dirty="0"/>
              <a:t>-&gt; Smart Contract </a:t>
            </a:r>
            <a:r>
              <a:rPr lang="ko-KR" altLang="en-US" dirty="0"/>
              <a:t>함수 </a:t>
            </a:r>
            <a:r>
              <a:rPr lang="en-US" altLang="ko-KR" dirty="0" err="1"/>
              <a:t>mintWithTokenURI</a:t>
            </a:r>
            <a:r>
              <a:rPr lang="ko-KR" altLang="en-US" dirty="0"/>
              <a:t>를 사용해 </a:t>
            </a:r>
            <a:r>
              <a:rPr lang="en-US" altLang="ko-KR" dirty="0"/>
              <a:t>NFT </a:t>
            </a:r>
            <a:r>
              <a:rPr lang="ko-KR" altLang="en-US" dirty="0"/>
              <a:t>토큰 </a:t>
            </a:r>
            <a:r>
              <a:rPr lang="en-US" altLang="ko-KR" dirty="0"/>
              <a:t>mint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28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4B018E-B0BE-8201-B84C-AFA69AE08151}"/>
              </a:ext>
            </a:extLst>
          </p:cNvPr>
          <p:cNvSpPr txBox="1"/>
          <p:nvPr/>
        </p:nvSpPr>
        <p:spPr>
          <a:xfrm>
            <a:off x="548640" y="243840"/>
            <a:ext cx="11355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https://developers.tron.network/docs/trc-721-contract-example</a:t>
            </a:r>
            <a:endParaRPr lang="en-US" altLang="ko-KR" dirty="0"/>
          </a:p>
          <a:p>
            <a:r>
              <a:rPr lang="ko-KR" altLang="en-US" dirty="0"/>
              <a:t>의 </a:t>
            </a:r>
            <a:r>
              <a:rPr lang="en-US" altLang="ko-KR" dirty="0"/>
              <a:t>TRC721Token.sol</a:t>
            </a:r>
            <a:r>
              <a:rPr lang="ko-KR" altLang="en-US" dirty="0"/>
              <a:t> 마지막 줄 변경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FE2426-7EAF-484B-9E45-C792D1E1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554072"/>
            <a:ext cx="8067675" cy="138112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FAD3F7-8914-D21D-D868-AAF3DAB29302}"/>
              </a:ext>
            </a:extLst>
          </p:cNvPr>
          <p:cNvSpPr/>
          <p:nvPr/>
        </p:nvSpPr>
        <p:spPr>
          <a:xfrm>
            <a:off x="4963886" y="1802674"/>
            <a:ext cx="1802674" cy="243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4DB8C9-E762-FC7C-5915-3A44DD6DC6DF}"/>
              </a:ext>
            </a:extLst>
          </p:cNvPr>
          <p:cNvSpPr/>
          <p:nvPr/>
        </p:nvSpPr>
        <p:spPr>
          <a:xfrm>
            <a:off x="6866301" y="1807028"/>
            <a:ext cx="727573" cy="243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D76589-3EAE-847D-62FE-5A0E2AE075A0}"/>
              </a:ext>
            </a:extLst>
          </p:cNvPr>
          <p:cNvSpPr txBox="1"/>
          <p:nvPr/>
        </p:nvSpPr>
        <p:spPr>
          <a:xfrm>
            <a:off x="5042263" y="2046514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토큰 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D0487-CE23-066E-C8C4-FCE16A5F50DC}"/>
              </a:ext>
            </a:extLst>
          </p:cNvPr>
          <p:cNvSpPr txBox="1"/>
          <p:nvPr/>
        </p:nvSpPr>
        <p:spPr>
          <a:xfrm>
            <a:off x="6878547" y="2059968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토큰 심볼</a:t>
            </a:r>
          </a:p>
        </p:txBody>
      </p:sp>
    </p:spTree>
    <p:extLst>
      <p:ext uri="{BB962C8B-B14F-4D97-AF65-F5344CB8AC3E}">
        <p14:creationId xmlns:p14="http://schemas.microsoft.com/office/powerpoint/2010/main" val="285599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87CAD-BFA5-1256-3129-82453E9ED630}"/>
              </a:ext>
            </a:extLst>
          </p:cNvPr>
          <p:cNvSpPr txBox="1"/>
          <p:nvPr/>
        </p:nvSpPr>
        <p:spPr>
          <a:xfrm>
            <a:off x="217714" y="287383"/>
            <a:ext cx="1162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https://nile.tronscan.org/#/contracts/contract-compiler</a:t>
            </a:r>
            <a:endParaRPr lang="en-US" altLang="ko-KR" dirty="0"/>
          </a:p>
          <a:p>
            <a:r>
              <a:rPr lang="ko-KR" altLang="en-US" dirty="0"/>
              <a:t>에 </a:t>
            </a:r>
            <a:r>
              <a:rPr lang="en-US" altLang="ko-KR" dirty="0"/>
              <a:t>TRC721Token.sol </a:t>
            </a:r>
            <a:r>
              <a:rPr lang="ko-KR" altLang="en-US" dirty="0"/>
              <a:t>파일 업로드 후 </a:t>
            </a:r>
            <a:r>
              <a:rPr lang="en-US" altLang="ko-KR" dirty="0"/>
              <a:t>Compile </a:t>
            </a:r>
            <a:r>
              <a:rPr lang="ko-KR" altLang="en-US" dirty="0"/>
              <a:t>및 </a:t>
            </a:r>
            <a:r>
              <a:rPr lang="en-US" altLang="ko-KR" dirty="0"/>
              <a:t>Deploy</a:t>
            </a:r>
          </a:p>
          <a:p>
            <a:r>
              <a:rPr lang="en-US" altLang="ko-KR" b="0" i="0" dirty="0">
                <a:solidFill>
                  <a:srgbClr val="384248"/>
                </a:solidFill>
                <a:effectLst/>
                <a:latin typeface="-apple-system"/>
              </a:rPr>
              <a:t>350 TRX is required in your account as the minimum.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6C2F8F-C95D-FFC6-7352-AB8F1E4D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90" y="1528761"/>
            <a:ext cx="5495925" cy="3800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9D5853-4C10-D13A-B904-981A298E3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986" y="-1"/>
            <a:ext cx="5313322" cy="68580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696E3EE-8196-7776-1744-518237E37D0D}"/>
              </a:ext>
            </a:extLst>
          </p:cNvPr>
          <p:cNvSpPr/>
          <p:nvPr/>
        </p:nvSpPr>
        <p:spPr>
          <a:xfrm>
            <a:off x="2307772" y="2804160"/>
            <a:ext cx="1715588" cy="3918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D4A2B91-43E8-EEEC-E131-AE59460717AC}"/>
              </a:ext>
            </a:extLst>
          </p:cNvPr>
          <p:cNvSpPr/>
          <p:nvPr/>
        </p:nvSpPr>
        <p:spPr>
          <a:xfrm>
            <a:off x="6875418" y="1867988"/>
            <a:ext cx="1014548" cy="3918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6A38C20-CE12-F39D-3563-4B1B232F5F6C}"/>
              </a:ext>
            </a:extLst>
          </p:cNvPr>
          <p:cNvSpPr/>
          <p:nvPr/>
        </p:nvSpPr>
        <p:spPr>
          <a:xfrm>
            <a:off x="6788331" y="5508171"/>
            <a:ext cx="1815737" cy="3918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5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6AC037-3C04-84D1-C28F-ED138D21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148"/>
            <a:ext cx="12192000" cy="250130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3C7A2F5-15E3-56BE-24DE-BE725797CCC2}"/>
              </a:ext>
            </a:extLst>
          </p:cNvPr>
          <p:cNvSpPr/>
          <p:nvPr/>
        </p:nvSpPr>
        <p:spPr>
          <a:xfrm>
            <a:off x="69669" y="2112801"/>
            <a:ext cx="3074126" cy="2210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A7677-D5AD-790D-21B7-7F794F647CFC}"/>
              </a:ext>
            </a:extLst>
          </p:cNvPr>
          <p:cNvSpPr txBox="1"/>
          <p:nvPr/>
        </p:nvSpPr>
        <p:spPr>
          <a:xfrm>
            <a:off x="165463" y="2534194"/>
            <a:ext cx="410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생성된 </a:t>
            </a:r>
            <a:r>
              <a:rPr lang="en-US" altLang="ko-KR" dirty="0"/>
              <a:t>Contract address </a:t>
            </a:r>
            <a:r>
              <a:rPr lang="ko-KR" altLang="en-US" dirty="0"/>
              <a:t>를 복사 후</a:t>
            </a:r>
            <a:endParaRPr lang="en-US" altLang="ko-KR" dirty="0"/>
          </a:p>
          <a:p>
            <a:r>
              <a:rPr lang="en-US" altLang="ko-KR" dirty="0" err="1"/>
              <a:t>Tronscan</a:t>
            </a:r>
            <a:r>
              <a:rPr lang="ko-KR" altLang="en-US" dirty="0"/>
              <a:t>에서 검색</a:t>
            </a:r>
          </a:p>
        </p:txBody>
      </p:sp>
    </p:spTree>
    <p:extLst>
      <p:ext uri="{BB962C8B-B14F-4D97-AF65-F5344CB8AC3E}">
        <p14:creationId xmlns:p14="http://schemas.microsoft.com/office/powerpoint/2010/main" val="348791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702C2-CB9F-16FB-E928-32451A3B09EA}"/>
              </a:ext>
            </a:extLst>
          </p:cNvPr>
          <p:cNvSpPr txBox="1"/>
          <p:nvPr/>
        </p:nvSpPr>
        <p:spPr>
          <a:xfrm>
            <a:off x="279918" y="233265"/>
            <a:ext cx="892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https://ipfs.io/#install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IPFS Desktop exe</a:t>
            </a:r>
            <a:r>
              <a:rPr lang="ko-KR" altLang="en-US" dirty="0"/>
              <a:t>파일 다운로드 및 설치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AF9326-E457-B845-AC56-2010EB9B9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0090"/>
            <a:ext cx="10689771" cy="593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3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517C6D-30EB-E72C-390F-0C9E7B8542C8}"/>
              </a:ext>
            </a:extLst>
          </p:cNvPr>
          <p:cNvSpPr txBox="1"/>
          <p:nvPr/>
        </p:nvSpPr>
        <p:spPr>
          <a:xfrm>
            <a:off x="186612" y="158620"/>
            <a:ext cx="11215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웹 페이지 등 </a:t>
            </a:r>
            <a:r>
              <a:rPr lang="en-US" altLang="ko-KR" dirty="0"/>
              <a:t>NFT</a:t>
            </a:r>
            <a:r>
              <a:rPr lang="ko-KR" altLang="en-US" dirty="0"/>
              <a:t>의 메타데이터로 줄 파일을 준비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FILES - +Import </a:t>
            </a:r>
            <a:r>
              <a:rPr lang="ko-KR" altLang="en-US" dirty="0"/>
              <a:t>누른 후 </a:t>
            </a:r>
            <a:r>
              <a:rPr lang="en-US" altLang="ko-KR" dirty="0"/>
              <a:t>file add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32187B-9731-08A3-3334-7DF10359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654"/>
            <a:ext cx="12192000" cy="503381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4E94877-DC81-6E3B-B589-6344012E4087}"/>
              </a:ext>
            </a:extLst>
          </p:cNvPr>
          <p:cNvSpPr/>
          <p:nvPr/>
        </p:nvSpPr>
        <p:spPr>
          <a:xfrm>
            <a:off x="11092855" y="2483809"/>
            <a:ext cx="1014548" cy="3918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1AE2180-25D3-F054-A47F-8A2380149BEB}"/>
              </a:ext>
            </a:extLst>
          </p:cNvPr>
          <p:cNvSpPr/>
          <p:nvPr/>
        </p:nvSpPr>
        <p:spPr>
          <a:xfrm>
            <a:off x="1342365" y="3587620"/>
            <a:ext cx="10765038" cy="3918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19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FC10E-6143-0248-ABDC-A91E17879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" y="0"/>
            <a:ext cx="2714625" cy="5372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2EF12B-5F90-9FDA-6056-EACA49DF3208}"/>
              </a:ext>
            </a:extLst>
          </p:cNvPr>
          <p:cNvSpPr txBox="1"/>
          <p:nvPr/>
        </p:nvSpPr>
        <p:spPr>
          <a:xfrm>
            <a:off x="2745727" y="270588"/>
            <a:ext cx="91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 </a:t>
            </a:r>
            <a:r>
              <a:rPr lang="ko-KR" altLang="en-US" dirty="0"/>
              <a:t>한 </a:t>
            </a:r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ko-KR" altLang="en-US" dirty="0" err="1"/>
              <a:t>더보기</a:t>
            </a:r>
            <a:r>
              <a:rPr lang="ko-KR" altLang="en-US" dirty="0"/>
              <a:t> 란에서 </a:t>
            </a:r>
            <a:r>
              <a:rPr lang="en-US" altLang="ko-KR" dirty="0"/>
              <a:t>Share link </a:t>
            </a:r>
            <a:r>
              <a:rPr lang="ko-KR" altLang="en-US" dirty="0"/>
              <a:t>클릭 후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14FF3-0410-CD84-2AD1-F9CB0D57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23" y="1552575"/>
            <a:ext cx="6457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4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469</Words>
  <Application>Microsoft Office PowerPoint</Application>
  <PresentationFormat>와이드스크린</PresentationFormat>
  <Paragraphs>61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-apple-system</vt:lpstr>
      <vt:lpstr>맑은 고딕</vt:lpstr>
      <vt:lpstr>맑은 고딕</vt:lpstr>
      <vt:lpstr>Arial</vt:lpstr>
      <vt:lpstr>Office 테마</vt:lpstr>
      <vt:lpstr>TRC721_Tutorial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TRC721_Tutorial</dc:title>
  <dc:creator>태훈 김</dc:creator>
  <cp:lastModifiedBy>태훈 김</cp:lastModifiedBy>
  <cp:revision>6</cp:revision>
  <dcterms:created xsi:type="dcterms:W3CDTF">2022-08-18T07:51:30Z</dcterms:created>
  <dcterms:modified xsi:type="dcterms:W3CDTF">2022-08-25T05:45:45Z</dcterms:modified>
</cp:coreProperties>
</file>