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7" r:id="rId4"/>
    <p:sldId id="272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6179" autoAdjust="0"/>
  </p:normalViewPr>
  <p:slideViewPr>
    <p:cSldViewPr snapToGrid="0" snapToObjects="1">
      <p:cViewPr varScale="1">
        <p:scale>
          <a:sx n="63" d="100"/>
          <a:sy n="63" d="100"/>
        </p:scale>
        <p:origin x="389" y="53"/>
      </p:cViewPr>
      <p:guideLst>
        <p:guide orient="horz" pos="4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59D423-BE12-4AAD-ACB1-8C8D7EA24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48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 charset="-128"/>
              </a:rPr>
              <a:t>Use this for Pro Audio Segments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2B440A3-E75E-4EE9-B686-A39B44F54CAD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02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9D423-BE12-4AAD-ACB1-8C8D7EA24A9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9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7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18CC265-D06E-4E5A-B4A5-1E50416E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9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FE0D33E-9CD5-476A-87EC-33E41D96B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4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why-snap-map-is-a-big-deal-cf972744a3e4" TargetMode="External"/><Relationship Id="rId2" Type="http://schemas.openxmlformats.org/officeDocument/2006/relationships/hyperlink" Target="https://www.developer-tech.com/news/2017/jun/21/microsoft-building-online-raspberry-pi-simulator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Cool Code Consortium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6-28-2017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 smtClean="0"/>
              <a:t>Level vs. Low Level</a:t>
            </a:r>
          </a:p>
          <a:p>
            <a:r>
              <a:rPr lang="en-US" dirty="0" smtClean="0"/>
              <a:t>Cool News</a:t>
            </a:r>
          </a:p>
          <a:p>
            <a:r>
              <a:rPr lang="en-US" dirty="0" smtClean="0"/>
              <a:t>Digital Circuits/VHDL</a:t>
            </a:r>
            <a:endParaRPr lang="en-US" dirty="0" smtClean="0"/>
          </a:p>
          <a:p>
            <a:r>
              <a:rPr lang="en-US" dirty="0" smtClean="0"/>
              <a:t>Next Week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06" y="0"/>
            <a:ext cx="8433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6" name="Picture 2" descr="http://d2vlcm61l7u1fs.cloudfront.net/media%2F63b%2F63b8364b-1ba0-467c-87f2-60b74041b998%2FphpArhS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7" y="0"/>
            <a:ext cx="89900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https://www.developer-tech.com/news/2017/jun/21/microsoft-building-online-raspberry-pi-simulator</a:t>
            </a:r>
            <a:r>
              <a:rPr lang="en-US" u="sng" dirty="0" smtClean="0">
                <a:hlinkClick r:id="rId2"/>
              </a:rPr>
              <a:t>/</a:t>
            </a:r>
            <a:endParaRPr lang="en-US" dirty="0"/>
          </a:p>
          <a:p>
            <a:r>
              <a:rPr lang="en-US" u="sng" dirty="0">
                <a:hlinkClick r:id="rId3"/>
              </a:rPr>
              <a:t>https://hackernoon.com/why-snap-map-is-a-big-deal-cf972744a3e4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Circuits / VHDL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3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ヒラギノ角ゴ Pro W3"/>
        <a:cs typeface="ヒラギノ角ゴ Pro W3"/>
      </a:majorFont>
      <a:minorFont>
        <a:latin typeface="Verdana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43</Words>
  <Application>Microsoft Office PowerPoint</Application>
  <PresentationFormat>Widescreen</PresentationFormat>
  <Paragraphs>18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</vt:lpstr>
      <vt:lpstr>Verdana</vt:lpstr>
      <vt:lpstr>ヒラギノ角ゴ Pro W3</vt:lpstr>
      <vt:lpstr>Blank Presentation</vt:lpstr>
      <vt:lpstr>The Cool Code Consortium</vt:lpstr>
      <vt:lpstr>Stuff</vt:lpstr>
      <vt:lpstr>PowerPoint Presentation</vt:lpstr>
      <vt:lpstr>PowerPoint Presentation</vt:lpstr>
      <vt:lpstr>Cool News</vt:lpstr>
      <vt:lpstr>Digital Circuits / VHDL</vt:lpstr>
    </vt:vector>
  </TitlesOfParts>
  <Company>Gale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</dc:creator>
  <cp:lastModifiedBy>Boyle, Connor</cp:lastModifiedBy>
  <cp:revision>140</cp:revision>
  <cp:lastPrinted>2007-02-20T17:26:54Z</cp:lastPrinted>
  <dcterms:created xsi:type="dcterms:W3CDTF">2007-01-25T22:50:03Z</dcterms:created>
  <dcterms:modified xsi:type="dcterms:W3CDTF">2017-06-28T16:00:59Z</dcterms:modified>
</cp:coreProperties>
</file>