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4128"/>
            <a:ext cx="4080294" cy="49183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development broadly refers to the tasks associated with developing websites for hosting via intranet or internet. The web development process includes web design, web content development, client-side/server-side scripting and network security configuration, among other tasks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web development hierarchy is as follows:</a:t>
            </a:r>
          </a:p>
          <a:p>
            <a:pPr lvl="1"/>
            <a:r>
              <a:rPr lang="en-US" dirty="0"/>
              <a:t>Client-side coding</a:t>
            </a:r>
          </a:p>
          <a:p>
            <a:pPr lvl="1"/>
            <a:r>
              <a:rPr lang="en-US" dirty="0"/>
              <a:t>Server-side coding</a:t>
            </a:r>
          </a:p>
          <a:p>
            <a:pPr lvl="1"/>
            <a:r>
              <a:rPr lang="en-US" dirty="0"/>
              <a:t>Database technology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98" y="1223692"/>
            <a:ext cx="69246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(Front-End Dev)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Deals with user interface and how the user interacts with the web (mainly through a web browser).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&amp; associated libraries (jQuery)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88" y="1958196"/>
            <a:ext cx="6141086" cy="36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72" y="0"/>
            <a:ext cx="9388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(</a:t>
            </a:r>
            <a:r>
              <a:rPr lang="en-US" dirty="0" smtClean="0"/>
              <a:t>Back-</a:t>
            </a:r>
            <a:r>
              <a:rPr lang="en-US" dirty="0"/>
              <a:t>E</a:t>
            </a:r>
            <a:r>
              <a:rPr lang="en-US" dirty="0" smtClean="0"/>
              <a:t>nd Dev)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functional logic and operation of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Manipulation of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51" y="152400"/>
            <a:ext cx="4762500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14" y="3724275"/>
            <a:ext cx="5743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61" y="198407"/>
            <a:ext cx="7387390" cy="34074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2607334"/>
            <a:ext cx="5705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89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120</TotalTime>
  <Words>113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Web Development</vt:lpstr>
      <vt:lpstr>Definition</vt:lpstr>
      <vt:lpstr>Client-side (Front-End Dev)</vt:lpstr>
      <vt:lpstr>PowerPoint Presentation</vt:lpstr>
      <vt:lpstr>Server-side (Back-End Dev)</vt:lpstr>
      <vt:lpstr>Architecture </vt:lpstr>
    </vt:vector>
  </TitlesOfParts>
  <Company>Shure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Tsai, Randy</dc:creator>
  <cp:lastModifiedBy>Tsai, Randy</cp:lastModifiedBy>
  <cp:revision>7</cp:revision>
  <dcterms:created xsi:type="dcterms:W3CDTF">2017-07-06T13:14:54Z</dcterms:created>
  <dcterms:modified xsi:type="dcterms:W3CDTF">2017-07-06T15:15:47Z</dcterms:modified>
</cp:coreProperties>
</file>