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72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179" autoAdjust="0"/>
  </p:normalViewPr>
  <p:slideViewPr>
    <p:cSldViewPr snapToGrid="0" snapToObjects="1">
      <p:cViewPr varScale="1">
        <p:scale>
          <a:sx n="64" d="100"/>
          <a:sy n="64" d="100"/>
        </p:scale>
        <p:origin x="403" y="72"/>
      </p:cViewPr>
      <p:guideLst>
        <p:guide orient="horz" pos="4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D423-BE12-4AAD-ACB1-8C8D7EA2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 charset="-128"/>
              </a:rPr>
              <a:t>Use this for Pro Audio Segments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B440A3-E75E-4EE9-B686-A39B44F54CA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0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9D423-BE12-4AAD-ACB1-8C8D7EA24A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9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7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18CC265-D06E-4E5A-B4A5-1E50416E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FE0D33E-9CD5-476A-87EC-33E41D96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7/06/male-and-female-entrepreneurs-get-asked-different-questions-by-vcs-and-it-affects-how-much-funding-they-get" TargetMode="External"/><Relationship Id="rId2" Type="http://schemas.openxmlformats.org/officeDocument/2006/relationships/hyperlink" Target="http://www.technewsworld.com/story/Google-Launches-Go-To-Job-Aggregation-Site-84626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pectrum.ieee.org/automaton/robotics/diy/anki-code-lab-brings-sophisticated-graphical-programming-to-cozmo-robot" TargetMode="External"/><Relationship Id="rId4" Type="http://schemas.openxmlformats.org/officeDocument/2006/relationships/hyperlink" Target="https://techcrunch.com/2017/07/04/apple-said-to-be-exploring-face-scanning-technology-for-the-ipho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Cool Code Consortium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7-6-2017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vs. Low </a:t>
            </a:r>
            <a:r>
              <a:rPr lang="en-US" dirty="0" smtClean="0"/>
              <a:t>Level</a:t>
            </a:r>
          </a:p>
          <a:p>
            <a:r>
              <a:rPr lang="en-US" dirty="0"/>
              <a:t>Cool </a:t>
            </a:r>
            <a:r>
              <a:rPr lang="en-US" dirty="0" smtClean="0"/>
              <a:t>News</a:t>
            </a:r>
            <a:endParaRPr lang="en-US" dirty="0" smtClean="0"/>
          </a:p>
          <a:p>
            <a:r>
              <a:rPr lang="en-US" dirty="0" smtClean="0"/>
              <a:t>Quick VHDL Example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Next Week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06" y="0"/>
            <a:ext cx="843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6" name="Picture 2" descr="http://d2vlcm61l7u1fs.cloudfront.net/media%2F63b%2F63b8364b-1ba0-467c-87f2-60b74041b998%2FphpArhS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0"/>
            <a:ext cx="8990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www.technewsworld.com/story/Google-Launches-Go-To-Job-Aggregation-Site-84626.html</a:t>
            </a:r>
            <a:endParaRPr lang="en-US" dirty="0"/>
          </a:p>
          <a:p>
            <a:r>
              <a:rPr lang="en-US" u="sng" dirty="0">
                <a:hlinkClick r:id="rId3"/>
              </a:rPr>
              <a:t>https://hbr.org/2017/06/male-and-female-entrepreneurs-get-asked-different-questions-by-vcs-and-it-affects-how-much-funding-they-get</a:t>
            </a:r>
            <a:r>
              <a:rPr lang="en-US" dirty="0"/>
              <a:t> </a:t>
            </a:r>
          </a:p>
          <a:p>
            <a:r>
              <a:rPr lang="en-US" u="sng" dirty="0">
                <a:hlinkClick r:id="rId4"/>
              </a:rPr>
              <a:t>https://techcrunch.com/2017/07/04/apple-said-to-be-exploring-face-scanning-technology-for-the-iphone</a:t>
            </a:r>
            <a:r>
              <a:rPr lang="en-US" u="sng" dirty="0" smtClean="0">
                <a:hlinkClick r:id="rId4"/>
              </a:rPr>
              <a:t>/</a:t>
            </a:r>
            <a:endParaRPr lang="en-US" dirty="0"/>
          </a:p>
          <a:p>
            <a:r>
              <a:rPr lang="en-US" u="sng" dirty="0">
                <a:hlinkClick r:id="rId5"/>
              </a:rPr>
              <a:t>http://spectrum.ieee.org/automaton/robotics/diy/anki-code-lab-brings-sophisticated-graphical-programming-to-cozmo-robot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50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</vt:lpstr>
      <vt:lpstr>Verdana</vt:lpstr>
      <vt:lpstr>ヒラギノ角ゴ Pro W3</vt:lpstr>
      <vt:lpstr>Blank Presentation</vt:lpstr>
      <vt:lpstr>The Cool Code Consortium</vt:lpstr>
      <vt:lpstr>Stuff</vt:lpstr>
      <vt:lpstr>PowerPoint Presentation</vt:lpstr>
      <vt:lpstr>PowerPoint Presentation</vt:lpstr>
      <vt:lpstr>Cool News</vt:lpstr>
      <vt:lpstr>Web Development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Boyle, Connor</cp:lastModifiedBy>
  <cp:revision>142</cp:revision>
  <cp:lastPrinted>2007-02-20T17:26:54Z</cp:lastPrinted>
  <dcterms:created xsi:type="dcterms:W3CDTF">2007-01-25T22:50:03Z</dcterms:created>
  <dcterms:modified xsi:type="dcterms:W3CDTF">2017-07-05T22:07:44Z</dcterms:modified>
</cp:coreProperties>
</file>