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65" r:id="rId2"/>
    <p:sldId id="266" r:id="rId3"/>
    <p:sldId id="267" r:id="rId4"/>
    <p:sldId id="272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76179" autoAdjust="0"/>
  </p:normalViewPr>
  <p:slideViewPr>
    <p:cSldViewPr snapToGrid="0" snapToObjects="1">
      <p:cViewPr varScale="1">
        <p:scale>
          <a:sx n="64" d="100"/>
          <a:sy n="64" d="100"/>
        </p:scale>
        <p:origin x="403" y="72"/>
      </p:cViewPr>
      <p:guideLst>
        <p:guide orient="horz" pos="43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59D423-BE12-4AAD-ACB1-8C8D7EA24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048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ヒラギノ角ゴ Pro W3" charset="-128"/>
              </a:rPr>
              <a:t>Use this for Pro Audio Segments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52B440A3-E75E-4EE9-B686-A39B44F54CAD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20024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9D423-BE12-4AAD-ACB1-8C8D7EA24A9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99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98765" y="1122363"/>
            <a:ext cx="7554190" cy="2387600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98475" y="3584575"/>
            <a:ext cx="7554913" cy="1008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878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98765" y="1122363"/>
            <a:ext cx="7554190" cy="2387600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98475" y="3584575"/>
            <a:ext cx="7554913" cy="1008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45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48" y="227014"/>
            <a:ext cx="10363200" cy="73183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48" y="1004888"/>
            <a:ext cx="10363200" cy="3505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9988" y="6491288"/>
            <a:ext cx="635000" cy="261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B18CC265-D06E-4E5A-B4A5-1E50416E7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69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gh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48" y="227014"/>
            <a:ext cx="10363200" cy="7318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48" y="1004888"/>
            <a:ext cx="10363200" cy="3505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9988" y="6491288"/>
            <a:ext cx="635000" cy="2619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BFE0D33E-9CD5-476A-87EC-33E41D96BE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93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19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4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17/7/7/15933516/apple-imagination-technologies-graphics-partner-short-notice-cutoff" TargetMode="External"/><Relationship Id="rId2" Type="http://schemas.openxmlformats.org/officeDocument/2006/relationships/hyperlink" Target="https://www.theverge.com/2017/7/7/15938022/facebook-goolge-net-neutrality-protest-day-of-action-fcc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ired.com/story/russian-hackers-attack-ukrain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rezi.com/mlln_rnmrjte/?utm_campaign=share&amp;utm_medium=copy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Cool Code Consortium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7-12-2017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Cool News</a:t>
            </a:r>
          </a:p>
          <a:p>
            <a:r>
              <a:rPr lang="en-US" dirty="0" smtClean="0"/>
              <a:t>LabVIEW</a:t>
            </a:r>
          </a:p>
          <a:p>
            <a:r>
              <a:rPr lang="en-US" dirty="0" smtClean="0"/>
              <a:t>Next Week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06" y="0"/>
            <a:ext cx="8433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3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1026" name="Picture 2" descr="http://d2vlcm61l7u1fs.cloudfront.net/media%2F63b%2F63b8364b-1ba0-467c-87f2-60b74041b998%2FphpArhSp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97" y="0"/>
            <a:ext cx="89900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37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News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https://www.theverge.com/2017/7/7/15938022/facebook-goolge-net-neutrality-protest-day-of-action-fcc</a:t>
            </a:r>
            <a:endParaRPr lang="en-US" dirty="0"/>
          </a:p>
          <a:p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www.theverge.com/2017/7/7/15933516/apple-imagination-technologies-graphics-partner-short-notice-cutoff</a:t>
            </a:r>
            <a:endParaRPr lang="en-US" u="sng" dirty="0" smtClean="0"/>
          </a:p>
          <a:p>
            <a:r>
              <a:rPr lang="en-US" dirty="0">
                <a:hlinkClick r:id="rId4"/>
              </a:rPr>
              <a:t>https://www.wired.com/story/russian-hackers-attack-ukraine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hlinkClick r:id="rId2"/>
              </a:rPr>
              <a:t>http://prezi.com/mlln_rnmrjte/?utm_campaign=share&amp;utm_medium=copy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C265-D06E-4E5A-B4A5-1E50416E7A0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3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ヒラギノ角ゴ Pro W3"/>
        <a:cs typeface="ヒラギノ角ゴ Pro W3"/>
      </a:majorFont>
      <a:minorFont>
        <a:latin typeface="Verdana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3458</TotalTime>
  <Words>41</Words>
  <Application>Microsoft Office PowerPoint</Application>
  <PresentationFormat>Widescreen</PresentationFormat>
  <Paragraphs>19</Paragraphs>
  <Slides>6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</vt:lpstr>
      <vt:lpstr>Verdana</vt:lpstr>
      <vt:lpstr>ヒラギノ角ゴ Pro W3</vt:lpstr>
      <vt:lpstr>Blank Presentation</vt:lpstr>
      <vt:lpstr>The Cool Code Consortium</vt:lpstr>
      <vt:lpstr>Stuff</vt:lpstr>
      <vt:lpstr>PowerPoint Presentation</vt:lpstr>
      <vt:lpstr>PowerPoint Presentation</vt:lpstr>
      <vt:lpstr>Cool News</vt:lpstr>
      <vt:lpstr>LabVIEW</vt:lpstr>
    </vt:vector>
  </TitlesOfParts>
  <Company>Gale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Gale</dc:creator>
  <cp:lastModifiedBy>Boyle, Connor</cp:lastModifiedBy>
  <cp:revision>147</cp:revision>
  <cp:lastPrinted>2007-02-20T17:26:54Z</cp:lastPrinted>
  <dcterms:created xsi:type="dcterms:W3CDTF">2007-01-25T22:50:03Z</dcterms:created>
  <dcterms:modified xsi:type="dcterms:W3CDTF">2017-07-12T15:36:33Z</dcterms:modified>
</cp:coreProperties>
</file>