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2">
          <p15:clr>
            <a:srgbClr val="A4A3A4"/>
          </p15:clr>
        </p15:guide>
        <p15:guide id="2" pos="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85" d="100"/>
          <a:sy n="85" d="100"/>
        </p:scale>
        <p:origin x="96" y="186"/>
      </p:cViewPr>
      <p:guideLst>
        <p:guide orient="horz" pos="4182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at Shure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Brief </a:t>
            </a:r>
            <a:r>
              <a:rPr lang="en-US" dirty="0" err="1" smtClean="0"/>
              <a:t>Brief</a:t>
            </a:r>
            <a:r>
              <a:rPr lang="en-US" dirty="0" smtClean="0"/>
              <a:t> by Josh </a:t>
            </a:r>
            <a:r>
              <a:rPr lang="en-US" dirty="0" err="1" smtClean="0"/>
              <a:t>Heise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secret stuff!  Don’t tell anyone!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</a:p>
          <a:p>
            <a:pPr lvl="1"/>
            <a:r>
              <a:rPr lang="en-US" dirty="0" smtClean="0"/>
              <a:t>5.0 Announced, not really on the market</a:t>
            </a:r>
          </a:p>
          <a:p>
            <a:pPr lvl="1"/>
            <a:r>
              <a:rPr lang="en-US" dirty="0" smtClean="0"/>
              <a:t>2Mbps</a:t>
            </a:r>
          </a:p>
          <a:p>
            <a:pPr lvl="1"/>
            <a:r>
              <a:rPr lang="en-US" dirty="0" smtClean="0"/>
              <a:t>Most hardware is on 4.0</a:t>
            </a:r>
          </a:p>
          <a:p>
            <a:pPr lvl="1"/>
            <a:r>
              <a:rPr lang="en-US" dirty="0" smtClean="0"/>
              <a:t>2.4Ghz</a:t>
            </a:r>
          </a:p>
          <a:p>
            <a:pPr lvl="1"/>
            <a:r>
              <a:rPr lang="en-US" dirty="0" smtClean="0"/>
              <a:t>Point to Point (One sink, one source)</a:t>
            </a:r>
          </a:p>
          <a:p>
            <a:r>
              <a:rPr lang="en-US" dirty="0" smtClean="0"/>
              <a:t>Bluetooth Low Energy</a:t>
            </a:r>
          </a:p>
          <a:p>
            <a:pPr lvl="1"/>
            <a:r>
              <a:rPr lang="en-US" dirty="0" smtClean="0"/>
              <a:t>125Kbps</a:t>
            </a:r>
          </a:p>
          <a:p>
            <a:pPr lvl="1"/>
            <a:r>
              <a:rPr lang="en-US" dirty="0" smtClean="0"/>
              <a:t>Can network</a:t>
            </a:r>
          </a:p>
          <a:p>
            <a:pPr lvl="1"/>
            <a:r>
              <a:rPr lang="en-US" dirty="0" smtClean="0"/>
              <a:t>Many to many (mesh)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 descr="Image result for bluetooth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93" y="2630311"/>
            <a:ext cx="5533696" cy="385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Low-Energy</a:t>
            </a:r>
          </a:p>
          <a:p>
            <a:pPr lvl="1"/>
            <a:r>
              <a:rPr lang="en-US" dirty="0" err="1"/>
              <a:t>Chronos</a:t>
            </a:r>
            <a:endParaRPr lang="en-US" dirty="0"/>
          </a:p>
          <a:p>
            <a:pPr lvl="1"/>
            <a:r>
              <a:rPr lang="en-US" dirty="0"/>
              <a:t>MXA</a:t>
            </a:r>
          </a:p>
          <a:p>
            <a:pPr lvl="1"/>
            <a:r>
              <a:rPr lang="en-US" dirty="0" err="1" smtClean="0"/>
              <a:t>Taishin</a:t>
            </a:r>
            <a:endParaRPr lang="en-US" dirty="0" smtClean="0"/>
          </a:p>
          <a:p>
            <a:r>
              <a:rPr lang="en-US" dirty="0" smtClean="0"/>
              <a:t>Bluetooth Classic</a:t>
            </a:r>
          </a:p>
          <a:p>
            <a:pPr lvl="1"/>
            <a:r>
              <a:rPr lang="en-US" dirty="0" smtClean="0"/>
              <a:t>Listening</a:t>
            </a:r>
          </a:p>
          <a:p>
            <a:pPr lvl="2"/>
            <a:r>
              <a:rPr lang="en-US" dirty="0"/>
              <a:t>TWS</a:t>
            </a:r>
          </a:p>
          <a:p>
            <a:pPr lvl="2"/>
            <a:r>
              <a:rPr lang="en-US" dirty="0" smtClean="0"/>
              <a:t>BT1</a:t>
            </a:r>
          </a:p>
          <a:p>
            <a:pPr lvl="1"/>
            <a:r>
              <a:rPr lang="en-US" dirty="0" err="1" smtClean="0"/>
              <a:t>Motiv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Image result for bluetooth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31" y="774702"/>
            <a:ext cx="5238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Classic with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information</a:t>
            </a:r>
          </a:p>
          <a:p>
            <a:r>
              <a:rPr lang="en-US" dirty="0" smtClean="0"/>
              <a:t>Streams to device</a:t>
            </a:r>
          </a:p>
          <a:p>
            <a:r>
              <a:rPr lang="en-US" dirty="0" smtClean="0"/>
              <a:t>Unpacks information</a:t>
            </a:r>
          </a:p>
          <a:p>
            <a:r>
              <a:rPr lang="en-US" dirty="0" smtClean="0"/>
              <a:t>Plays it back</a:t>
            </a:r>
          </a:p>
          <a:p>
            <a:r>
              <a:rPr lang="en-US" dirty="0" smtClean="0"/>
              <a:t>A2DP (Advanced Audio Distribution Profile)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0" name="Picture 2" descr="Willy Wonka - BLUETOOTH EARPIECE? YOU MUST BE VERY IMPORTA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478896"/>
            <a:ext cx="29622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5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4831652" cy="3505200"/>
          </a:xfrm>
        </p:spPr>
        <p:txBody>
          <a:bodyPr/>
          <a:lstStyle/>
          <a:p>
            <a:r>
              <a:rPr lang="en-US" dirty="0" smtClean="0"/>
              <a:t>A2DP for audio streaming</a:t>
            </a:r>
          </a:p>
          <a:p>
            <a:pPr lvl="1"/>
            <a:r>
              <a:rPr lang="en-US" dirty="0" smtClean="0"/>
              <a:t>Codecs</a:t>
            </a:r>
          </a:p>
          <a:p>
            <a:pPr lvl="2"/>
            <a:r>
              <a:rPr lang="en-US" dirty="0" smtClean="0"/>
              <a:t>MP3, SBC (audio sub-band codec), AAC, </a:t>
            </a:r>
            <a:r>
              <a:rPr lang="en-US" dirty="0" err="1" smtClean="0"/>
              <a:t>aptX</a:t>
            </a:r>
            <a:r>
              <a:rPr lang="en-US" dirty="0" smtClean="0"/>
              <a:t>, </a:t>
            </a:r>
            <a:r>
              <a:rPr lang="en-US" dirty="0" err="1" smtClean="0"/>
              <a:t>aptxHD</a:t>
            </a:r>
            <a:endParaRPr lang="en-US" dirty="0" smtClean="0"/>
          </a:p>
          <a:p>
            <a:r>
              <a:rPr lang="en-US" dirty="0" smtClean="0"/>
              <a:t>AVRCP (Audio/Video Remote Control Profile)</a:t>
            </a:r>
          </a:p>
          <a:p>
            <a:r>
              <a:rPr lang="en-US" dirty="0" smtClean="0"/>
              <a:t>HSP (</a:t>
            </a:r>
            <a:r>
              <a:rPr lang="en-US" dirty="0" err="1" smtClean="0"/>
              <a:t>Headest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HFP (Hands-Free Phone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vs Sink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098" name="Picture 2" descr="Image result for A2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74" y="1128889"/>
            <a:ext cx="6481626" cy="42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REASON WE’RE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CSR8675 (for listening)</a:t>
            </a:r>
            <a:endParaRPr lang="en-US" dirty="0"/>
          </a:p>
          <a:p>
            <a:pPr lvl="1"/>
            <a:r>
              <a:rPr lang="en-US" dirty="0" smtClean="0"/>
              <a:t>Modules (</a:t>
            </a:r>
            <a:r>
              <a:rPr lang="en-US" dirty="0" err="1" smtClean="0"/>
              <a:t>BlueGiGa</a:t>
            </a:r>
            <a:r>
              <a:rPr lang="en-US" dirty="0" smtClean="0"/>
              <a:t>, </a:t>
            </a:r>
            <a:r>
              <a:rPr lang="en-US" dirty="0" err="1" smtClean="0"/>
              <a:t>BlueCreation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All-in-one solutions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Audio Precision</a:t>
            </a:r>
          </a:p>
          <a:p>
            <a:pPr lvl="1"/>
            <a:r>
              <a:rPr lang="en-US" dirty="0" smtClean="0"/>
              <a:t>Proprietary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122" name="Picture 2" descr="Image result for Qualcomm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685" y="1685394"/>
            <a:ext cx="5759803" cy="43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Earphones</a:t>
            </a:r>
          </a:p>
          <a:p>
            <a:pPr lvl="1"/>
            <a:r>
              <a:rPr lang="en-US" dirty="0" smtClean="0"/>
              <a:t>Duh.</a:t>
            </a:r>
          </a:p>
          <a:p>
            <a:r>
              <a:rPr lang="en-US" dirty="0" smtClean="0"/>
              <a:t>DSP</a:t>
            </a:r>
          </a:p>
          <a:p>
            <a:pPr lvl="1"/>
            <a:r>
              <a:rPr lang="en-US" dirty="0" smtClean="0"/>
              <a:t>120Mhz, 24-bit core, 32-bit instruction word, 12K x 32-bit program RAM</a:t>
            </a:r>
          </a:p>
          <a:p>
            <a:pPr lvl="1"/>
            <a:r>
              <a:rPr lang="en-US" dirty="0" smtClean="0"/>
              <a:t>External flash available</a:t>
            </a:r>
          </a:p>
          <a:p>
            <a:r>
              <a:rPr lang="en-US" dirty="0" smtClean="0"/>
              <a:t>Antenna</a:t>
            </a:r>
          </a:p>
          <a:p>
            <a:pPr lvl="1"/>
            <a:r>
              <a:rPr lang="en-US" dirty="0" smtClean="0"/>
              <a:t>Current products have chip antennas</a:t>
            </a:r>
          </a:p>
          <a:p>
            <a:pPr lvl="1"/>
            <a:r>
              <a:rPr lang="en-US" dirty="0" smtClean="0"/>
              <a:t>Custom antennas coming 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64" y="3465688"/>
            <a:ext cx="1736724" cy="26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Wireless Stereo</a:t>
            </a:r>
          </a:p>
          <a:p>
            <a:r>
              <a:rPr lang="en-US" dirty="0" smtClean="0"/>
              <a:t>Firmware Update</a:t>
            </a:r>
          </a:p>
          <a:p>
            <a:r>
              <a:rPr lang="en-US" dirty="0" smtClean="0"/>
              <a:t>Listening App</a:t>
            </a:r>
          </a:p>
          <a:p>
            <a:r>
              <a:rPr lang="en-US" dirty="0" smtClean="0"/>
              <a:t>Expanding Markets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0D33E-9CD5-476A-87EC-33E41D96BE6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49" y="1947656"/>
            <a:ext cx="536332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33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222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</vt:lpstr>
      <vt:lpstr>Verdana</vt:lpstr>
      <vt:lpstr>ヒラギノ角ゴ Pro W3</vt:lpstr>
      <vt:lpstr>Blank Presentation</vt:lpstr>
      <vt:lpstr>Bluetooth at Shure</vt:lpstr>
      <vt:lpstr>Confidentiality Reminder</vt:lpstr>
      <vt:lpstr>Introduction</vt:lpstr>
      <vt:lpstr>How Do We Use It</vt:lpstr>
      <vt:lpstr>Bluetooth Classic with Audio</vt:lpstr>
      <vt:lpstr>Audio Profiles</vt:lpstr>
      <vt:lpstr>THE REAL REASON WE’RE HERE</vt:lpstr>
      <vt:lpstr>How Are We Better</vt:lpstr>
      <vt:lpstr>Where to next?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Heise, Joshua</cp:lastModifiedBy>
  <cp:revision>130</cp:revision>
  <cp:lastPrinted>2007-02-20T17:26:54Z</cp:lastPrinted>
  <dcterms:created xsi:type="dcterms:W3CDTF">2007-01-25T22:50:03Z</dcterms:created>
  <dcterms:modified xsi:type="dcterms:W3CDTF">2017-07-26T13:47:23Z</dcterms:modified>
</cp:coreProperties>
</file>