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66" r:id="rId3"/>
    <p:sldId id="267" r:id="rId4"/>
    <p:sldId id="272" r:id="rId5"/>
    <p:sldId id="278" r:id="rId6"/>
    <p:sldId id="280" r:id="rId7"/>
    <p:sldId id="279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64" d="100"/>
          <a:sy n="64" d="100"/>
        </p:scale>
        <p:origin x="403" y="72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9D423-BE12-4AAD-ACB1-8C8D7EA24A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-gxJbD-vR7kMzOhXIbHClNbykFYBJoEUghpjwcN4XXM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Cool Code Consortium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7-26-2017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Things</a:t>
            </a:r>
          </a:p>
          <a:p>
            <a:r>
              <a:rPr lang="en-US" dirty="0" smtClean="0"/>
              <a:t>Cool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Bluetooth</a:t>
            </a:r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06" y="0"/>
            <a:ext cx="843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6" name="Picture 2" descr="http://d2vlcm61l7u1fs.cloudfront.net/media%2F63b%2F63b8364b-1ba0-467c-87f2-60b74041b998%2FphpArhS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0"/>
            <a:ext cx="899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</a:t>
            </a:r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7"/>
            <a:ext cx="10363200" cy="2063165"/>
          </a:xfrm>
        </p:spPr>
        <p:txBody>
          <a:bodyPr/>
          <a:lstStyle/>
          <a:p>
            <a:r>
              <a:rPr lang="en-US" dirty="0" smtClean="0"/>
              <a:t>Facebook Group</a:t>
            </a:r>
          </a:p>
          <a:p>
            <a:r>
              <a:rPr lang="en-US" dirty="0" smtClean="0"/>
              <a:t>Picture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7"/>
            <a:ext cx="10363200" cy="206316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https://drive.google.com/open?id=1-gxJbD-vR7kMzOhXIbHClNbykFYBJoEUghpjwcN4XXM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4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37</Words>
  <Application>Microsoft Office PowerPoint</Application>
  <PresentationFormat>Widescreen</PresentationFormat>
  <Paragraphs>21</Paragraphs>
  <Slides>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</vt:lpstr>
      <vt:lpstr>Verdana</vt:lpstr>
      <vt:lpstr>ヒラギノ角ゴ Pro W3</vt:lpstr>
      <vt:lpstr>Blank Presentation</vt:lpstr>
      <vt:lpstr>The Cool Code Consortium</vt:lpstr>
      <vt:lpstr>Stuff</vt:lpstr>
      <vt:lpstr>PowerPoint Presentation</vt:lpstr>
      <vt:lpstr>PowerPoint Presentation</vt:lpstr>
      <vt:lpstr>Cool Things</vt:lpstr>
      <vt:lpstr>Cool News</vt:lpstr>
      <vt:lpstr>Bluetooth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Boyle, Connor</cp:lastModifiedBy>
  <cp:revision>153</cp:revision>
  <cp:lastPrinted>2007-02-20T17:26:54Z</cp:lastPrinted>
  <dcterms:created xsi:type="dcterms:W3CDTF">2007-01-25T22:50:03Z</dcterms:created>
  <dcterms:modified xsi:type="dcterms:W3CDTF">2017-07-26T15:56:37Z</dcterms:modified>
</cp:coreProperties>
</file>