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72" r:id="rId5"/>
    <p:sldId id="278" r:id="rId6"/>
    <p:sldId id="280" r:id="rId7"/>
    <p:sldId id="279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4" d="100"/>
          <a:sy n="64" d="100"/>
        </p:scale>
        <p:origin x="403" y="72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4747914/Facebook-shuts-chatbots-make-language.html?ito=social-facebook_Australia" TargetMode="External"/><Relationship Id="rId2" Type="http://schemas.openxmlformats.org/officeDocument/2006/relationships/hyperlink" Target="http://www.independent.co.uk/life-style/gadgets-and-tech/news/google-my-activity-search-history-internet-browsing-how-to-see-hide-delete-privacy-a786840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isclose.tv/news/giant_batlike_creature_reported_by_three_separate_witnesses_in_chicago_april_2017/13876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/>
              <a:t>-2-2017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</a:p>
          <a:p>
            <a:r>
              <a:rPr lang="en-US" dirty="0" smtClean="0"/>
              <a:t>Cool News</a:t>
            </a:r>
          </a:p>
          <a:p>
            <a:r>
              <a:rPr lang="en-US" dirty="0" smtClean="0"/>
              <a:t>Cryptography</a:t>
            </a:r>
            <a:endParaRPr lang="en-US" dirty="0" smtClean="0"/>
          </a:p>
          <a:p>
            <a:r>
              <a:rPr lang="en-US" dirty="0" smtClean="0"/>
              <a:t>Next Week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2063165"/>
          </a:xfrm>
        </p:spPr>
        <p:txBody>
          <a:bodyPr/>
          <a:lstStyle/>
          <a:p>
            <a:r>
              <a:rPr lang="en-US" dirty="0" smtClean="0"/>
              <a:t>Facebook Group</a:t>
            </a:r>
          </a:p>
          <a:p>
            <a:r>
              <a:rPr lang="en-US" dirty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4096502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http://www.independent.co.uk/life-style/gadgets-and-tech/news/google-my-activity-search-history-internet-browsing-how-to-see-hide-delete-privacy-a7868401.html</a:t>
            </a:r>
            <a:endParaRPr lang="en-US" dirty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://www.dailymail.co.uk/sciencetech/article-4747914/Facebook-shuts-chatbots-make-language.html?ito=social-facebook_Australia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http://www.disclose.tv/news/giant_batlike_creature_reported_by_three_separate_witnesses_in_chicago_april_2017/138764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43</Words>
  <Application>Microsoft Office PowerPoint</Application>
  <PresentationFormat>Widescreen</PresentationFormat>
  <Paragraphs>23</Paragraphs>
  <Slides>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Things</vt:lpstr>
      <vt:lpstr>Cool News</vt:lpstr>
      <vt:lpstr>Cryptography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156</cp:revision>
  <cp:lastPrinted>2007-02-20T17:26:54Z</cp:lastPrinted>
  <dcterms:created xsi:type="dcterms:W3CDTF">2007-01-25T22:50:03Z</dcterms:created>
  <dcterms:modified xsi:type="dcterms:W3CDTF">2017-08-02T15:47:57Z</dcterms:modified>
</cp:coreProperties>
</file>