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0565-C507-464F-A8F7-60F3B6A4846D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7173-C99B-4389-B5FC-F7A54DA8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bb08ifTz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0n8BsZdrY" TargetMode="External"/><Relationship Id="rId2" Type="http://schemas.openxmlformats.org/officeDocument/2006/relationships/hyperlink" Target="https://www.youtube.com/watch?v=i3tiuGVDDk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_Z1GSltMPw" TargetMode="External"/><Relationship Id="rId2" Type="http://schemas.openxmlformats.org/officeDocument/2006/relationships/hyperlink" Target="https://www.youtube.com/watch?v=RnjoxwY3RfA&amp;t=49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_8wDxOAW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 </a:t>
            </a:r>
            <a:r>
              <a:rPr lang="en-US" dirty="0" err="1" smtClean="0"/>
              <a:t>Dangremond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 composition</a:t>
            </a:r>
          </a:p>
          <a:p>
            <a:r>
              <a:rPr lang="en-US" dirty="0" smtClean="0"/>
              <a:t>Computer Accompaniment  </a:t>
            </a:r>
          </a:p>
        </p:txBody>
      </p:sp>
    </p:spTree>
    <p:extLst>
      <p:ext uri="{BB962C8B-B14F-4D97-AF65-F5344CB8AC3E}">
        <p14:creationId xmlns:p14="http://schemas.microsoft.com/office/powerpoint/2010/main" val="22374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920" y="1960562"/>
            <a:ext cx="603764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501" y="6311900"/>
            <a:ext cx="4825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https://www.youtube.com/watch?v=Cbb08ifTzUk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73" y="1690688"/>
            <a:ext cx="5713106" cy="17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Phenomenon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https://www.youtube.com/watch?v=i3tiuGVDDkk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https://www.youtube.com/watch?v=Zx0n8BsZdrY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7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Accompaniment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https://www.youtube.com/watch?v=RnjoxwY3RfA&amp;t=49s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https://www.youtube.com/watch?v=J_Z1GSltMPw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https://www.youtube.com/watch?v=z_8wDxOAWBs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7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Computer Music</vt:lpstr>
      <vt:lpstr>Overview</vt:lpstr>
      <vt:lpstr>Markov Chains</vt:lpstr>
      <vt:lpstr>Natural Phenomenon</vt:lpstr>
      <vt:lpstr>Accompaniment</vt:lpstr>
    </vt:vector>
  </TitlesOfParts>
  <Company>Shure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Music</dc:title>
  <dc:creator>Dangremond, Jack</dc:creator>
  <cp:lastModifiedBy>Dangremond, Jack</cp:lastModifiedBy>
  <cp:revision>3</cp:revision>
  <dcterms:created xsi:type="dcterms:W3CDTF">2017-08-08T13:47:32Z</dcterms:created>
  <dcterms:modified xsi:type="dcterms:W3CDTF">2017-08-08T15:04:15Z</dcterms:modified>
</cp:coreProperties>
</file>