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65" r:id="rId2"/>
    <p:sldId id="266" r:id="rId3"/>
    <p:sldId id="267" r:id="rId4"/>
    <p:sldId id="272" r:id="rId5"/>
    <p:sldId id="278" r:id="rId6"/>
    <p:sldId id="280" r:id="rId7"/>
    <p:sldId id="279" r:id="rId8"/>
    <p:sldId id="281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6179" autoAdjust="0"/>
  </p:normalViewPr>
  <p:slideViewPr>
    <p:cSldViewPr snapToGrid="0" snapToObjects="1">
      <p:cViewPr varScale="1">
        <p:scale>
          <a:sx n="64" d="100"/>
          <a:sy n="64" d="100"/>
        </p:scale>
        <p:origin x="403" y="72"/>
      </p:cViewPr>
      <p:guideLst>
        <p:guide orient="horz" pos="43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59D423-BE12-4AAD-ACB1-8C8D7EA24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48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ヒラギノ角ゴ Pro W3" charset="-128"/>
              </a:rPr>
              <a:t>Use this for Pro Audio Segments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52B440A3-E75E-4EE9-B686-A39B44F54CAD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0024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9D423-BE12-4AAD-ACB1-8C8D7EA24A9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99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98765" y="1122363"/>
            <a:ext cx="7554190" cy="2387600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98475" y="3584575"/>
            <a:ext cx="7554913" cy="1008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878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98765" y="1122363"/>
            <a:ext cx="7554190" cy="2387600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98475" y="3584575"/>
            <a:ext cx="7554913" cy="1008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45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48" y="227014"/>
            <a:ext cx="10363200" cy="73183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8"/>
            <a:ext cx="10363200" cy="3505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9988" y="6491288"/>
            <a:ext cx="63500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B18CC265-D06E-4E5A-B4A5-1E50416E7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69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gh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48" y="227014"/>
            <a:ext cx="10363200" cy="7318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8"/>
            <a:ext cx="10363200" cy="3505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9988" y="6491288"/>
            <a:ext cx="63500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BFE0D33E-9CD5-476A-87EC-33E41D96BE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93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19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4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dtimes.com/heptio-two-open-source-projects-kubernetes-operations/" TargetMode="External"/><Relationship Id="rId2" Type="http://schemas.openxmlformats.org/officeDocument/2006/relationships/hyperlink" Target="https://www.sciencedaily.com/releases/2017/08/170803100019.htm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pectrum.ieee.org/static/interactive-the-top-programming-languages-2017" TargetMode="External"/><Relationship Id="rId4" Type="http://schemas.openxmlformats.org/officeDocument/2006/relationships/hyperlink" Target="http://sdtimes.com/rise-automation-coding-becoming-job-everyon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Cool Code Consortium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8-8-2017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Cool Things</a:t>
            </a:r>
          </a:p>
          <a:p>
            <a:r>
              <a:rPr lang="en-US" dirty="0" smtClean="0"/>
              <a:t>Cool News</a:t>
            </a:r>
          </a:p>
          <a:p>
            <a:r>
              <a:rPr lang="en-US" dirty="0" smtClean="0"/>
              <a:t>Computer Music</a:t>
            </a:r>
          </a:p>
          <a:p>
            <a:r>
              <a:rPr lang="en-US" dirty="0" smtClean="0"/>
              <a:t>Portable Components for </a:t>
            </a:r>
            <a:r>
              <a:rPr lang="en-US" dirty="0" err="1" smtClean="0"/>
              <a:t>Axient</a:t>
            </a:r>
            <a:r>
              <a:rPr lang="en-US" dirty="0" smtClean="0"/>
              <a:t> Digital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06" y="0"/>
            <a:ext cx="8433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026" name="Picture 2" descr="http://d2vlcm61l7u1fs.cloudfront.net/media%2F63b%2F63b8364b-1ba0-467c-87f2-60b74041b998%2FphpArhSp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97" y="0"/>
            <a:ext cx="89900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37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7"/>
            <a:ext cx="10363200" cy="2063165"/>
          </a:xfrm>
        </p:spPr>
        <p:txBody>
          <a:bodyPr/>
          <a:lstStyle/>
          <a:p>
            <a:r>
              <a:rPr lang="en-US" dirty="0" smtClean="0"/>
              <a:t>Facebook Group</a:t>
            </a:r>
          </a:p>
          <a:p>
            <a:r>
              <a:rPr lang="en-US" dirty="0" smtClean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598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News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7"/>
            <a:ext cx="10363200" cy="4096502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www.sciencedaily.com/releases/2017/08/170803100019.htm</a:t>
            </a:r>
            <a:endParaRPr lang="en-US" u="sng" dirty="0" smtClean="0"/>
          </a:p>
          <a:p>
            <a:r>
              <a:rPr lang="en-US" dirty="0">
                <a:hlinkClick r:id="rId3"/>
              </a:rPr>
              <a:t>http://sdtimes.com/heptio-two-open-source-projects-kubernetes-operations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http://sdtimes.com/rise-automation-coding-becoming-job-everyone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spectrum.ieee.org/static/interactive-the-top-programming-languages-2017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3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Components for </a:t>
            </a:r>
            <a:r>
              <a:rPr lang="en-US" dirty="0" err="1" smtClean="0"/>
              <a:t>Axient</a:t>
            </a:r>
            <a:r>
              <a:rPr lang="en-US" dirty="0" smtClean="0"/>
              <a:t>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63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ヒラギノ角ゴ Pro W3"/>
        <a:cs typeface="ヒラギノ角ゴ Pro W3"/>
      </a:majorFont>
      <a:minorFont>
        <a:latin typeface="Verdana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4234</TotalTime>
  <Words>59</Words>
  <Application>Microsoft Office PowerPoint</Application>
  <PresentationFormat>Widescreen</PresentationFormat>
  <Paragraphs>26</Paragraphs>
  <Slides>8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</vt:lpstr>
      <vt:lpstr>Verdana</vt:lpstr>
      <vt:lpstr>ヒラギノ角ゴ Pro W3</vt:lpstr>
      <vt:lpstr>Blank Presentation</vt:lpstr>
      <vt:lpstr>The Cool Code Consortium</vt:lpstr>
      <vt:lpstr>Stuff</vt:lpstr>
      <vt:lpstr>PowerPoint Presentation</vt:lpstr>
      <vt:lpstr>PowerPoint Presentation</vt:lpstr>
      <vt:lpstr>Cool Things</vt:lpstr>
      <vt:lpstr>Cool News</vt:lpstr>
      <vt:lpstr>Computer Music</vt:lpstr>
      <vt:lpstr>Portable Components for Axient Digital</vt:lpstr>
    </vt:vector>
  </TitlesOfParts>
  <Company>Gale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Gale</dc:creator>
  <cp:lastModifiedBy>Boyle, Connor</cp:lastModifiedBy>
  <cp:revision>160</cp:revision>
  <cp:lastPrinted>2007-02-20T17:26:54Z</cp:lastPrinted>
  <dcterms:created xsi:type="dcterms:W3CDTF">2007-01-25T22:50:03Z</dcterms:created>
  <dcterms:modified xsi:type="dcterms:W3CDTF">2017-08-08T15:36:38Z</dcterms:modified>
</cp:coreProperties>
</file>