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8" y="1929183"/>
            <a:ext cx="8382001" cy="23876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8" y="4359647"/>
            <a:ext cx="838200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8" y="1929183"/>
            <a:ext cx="8382001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8" y="4359647"/>
            <a:ext cx="838200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54" y="613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79" y="1482725"/>
            <a:ext cx="10515600" cy="435133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54" y="12859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79" y="1482725"/>
            <a:ext cx="10515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674" y="1236663"/>
            <a:ext cx="8176653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674" y="3667127"/>
            <a:ext cx="817665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674" y="1236663"/>
            <a:ext cx="8176653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674" y="3667127"/>
            <a:ext cx="817665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E6BE9-ACD5-1C40-BD43-934CF37E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128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EEC29-CACF-D646-A33D-9D597CAC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4827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7380-B4ED-A844-825F-33C053F6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557A-B387-4D4E-84EB-A264F3F10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C0A4-764A-B74D-8B11-8EA514D6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3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Product Sans" panose="020B0403030502040203" pitchFamily="34" charset="0"/>
          <a:ea typeface="Helvetica Neue Medium" panose="02000503000000020004" pitchFamily="2" charset="0"/>
          <a:cs typeface="Helvetica Neue Medium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34C-6438-D945-A031-D5B050B8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Cool Code Consortium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D4943E-4FF0-A94D-9BB7-F71330D2D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  <a:p>
            <a:r>
              <a:rPr lang="en-US" dirty="0"/>
              <a:t>6/13/2018</a:t>
            </a:r>
          </a:p>
        </p:txBody>
      </p:sp>
    </p:spTree>
    <p:extLst>
      <p:ext uri="{BB962C8B-B14F-4D97-AF65-F5344CB8AC3E}">
        <p14:creationId xmlns:p14="http://schemas.microsoft.com/office/powerpoint/2010/main" val="2972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878C0-603D-474A-8D75-03AAE98B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F0310-C9C0-AC40-AB37-7AEC6E41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  <a:p>
            <a:r>
              <a:rPr lang="en-US" dirty="0"/>
              <a:t>Cool News</a:t>
            </a:r>
          </a:p>
          <a:p>
            <a:r>
              <a:rPr lang="en-US" dirty="0"/>
              <a:t>Introduction to Cloud Native Computing</a:t>
            </a:r>
          </a:p>
          <a:p>
            <a:r>
              <a:rPr lang="en-US" dirty="0"/>
              <a:t>Next Week</a:t>
            </a:r>
          </a:p>
        </p:txBody>
      </p:sp>
    </p:spTree>
    <p:extLst>
      <p:ext uri="{BB962C8B-B14F-4D97-AF65-F5344CB8AC3E}">
        <p14:creationId xmlns:p14="http://schemas.microsoft.com/office/powerpoint/2010/main" val="29665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295F-EB42-D44C-8286-7B39C09F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031C-578C-7141-AFFE-CAF5460F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79" y="1482724"/>
            <a:ext cx="10590447" cy="4811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>
                <a:latin typeface="Roboto Light" panose="02000000000000000000" pitchFamily="2" charset="0"/>
                <a:ea typeface="Roboto Light" panose="02000000000000000000" pitchFamily="2" charset="0"/>
              </a:rPr>
              <a:t>The Cool Code Consortium is a collection of software enthusiasts and developers which aims to share information about technologies and best practices for writing modern applications.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 </a:t>
            </a:r>
          </a:p>
          <a:p>
            <a:pPr lvl="1">
              <a:spcBef>
                <a:spcPts val="1700"/>
              </a:spcBef>
            </a:pPr>
            <a:r>
              <a:rPr lang="en-US" sz="2400" i="1" dirty="0">
                <a:latin typeface="Roboto Light" panose="02000000000000000000" pitchFamily="2" charset="0"/>
                <a:ea typeface="Roboto Light" panose="02000000000000000000" pitchFamily="2" charset="0"/>
              </a:rPr>
              <a:t>Members of the group will have opportunities both to learn and to teach at weekly meetings - held face-to-face and virtually.</a:t>
            </a:r>
          </a:p>
          <a:p>
            <a:pPr lvl="1">
              <a:spcBef>
                <a:spcPts val="1700"/>
              </a:spcBef>
            </a:pPr>
            <a:r>
              <a:rPr lang="en-US" sz="2400" i="1" dirty="0">
                <a:latin typeface="Roboto Light" panose="02000000000000000000" pitchFamily="2" charset="0"/>
                <a:ea typeface="Roboto Light" panose="02000000000000000000" pitchFamily="2" charset="0"/>
              </a:rPr>
              <a:t>Meetings will be open to anybody interested in enhancing their computer science and software engineering knowledge. </a:t>
            </a:r>
          </a:p>
          <a:p>
            <a:pPr lvl="1">
              <a:spcBef>
                <a:spcPts val="1700"/>
              </a:spcBef>
            </a:pPr>
            <a:r>
              <a:rPr lang="en-US" sz="2400" i="1" dirty="0">
                <a:latin typeface="Roboto Light" panose="02000000000000000000" pitchFamily="2" charset="0"/>
                <a:ea typeface="Roboto Light" panose="02000000000000000000" pitchFamily="2" charset="0"/>
              </a:rPr>
              <a:t>As a result of the Cool Code Consortium, members will increase their confidence in contributing to personal, work-related, and school-related projects.</a:t>
            </a:r>
          </a:p>
        </p:txBody>
      </p:sp>
    </p:spTree>
    <p:extLst>
      <p:ext uri="{BB962C8B-B14F-4D97-AF65-F5344CB8AC3E}">
        <p14:creationId xmlns:p14="http://schemas.microsoft.com/office/powerpoint/2010/main" val="383425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9F1A-6947-1D4F-B618-FB90DD53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8A9B-90C6-9C41-A12F-7ACB59CA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A958-782C-D849-BDD7-36261049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Cloud Native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D86D-875D-DD45-9C3E-D5BC7100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DD90-CD8B-0E48-9E71-D4947E52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87B0-3E62-A846-B3F5-4C88DF64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at 8:30pm</a:t>
            </a:r>
          </a:p>
          <a:p>
            <a:r>
              <a:rPr lang="en-US" dirty="0"/>
              <a:t>Main Topic</a:t>
            </a:r>
          </a:p>
          <a:p>
            <a:r>
              <a:rPr lang="en-US" dirty="0"/>
              <a:t>Cool News</a:t>
            </a:r>
          </a:p>
        </p:txBody>
      </p:sp>
    </p:spTree>
    <p:extLst>
      <p:ext uri="{BB962C8B-B14F-4D97-AF65-F5344CB8AC3E}">
        <p14:creationId xmlns:p14="http://schemas.microsoft.com/office/powerpoint/2010/main" val="3488000797"/>
      </p:ext>
    </p:extLst>
  </p:cSld>
  <p:clrMapOvr>
    <a:masterClrMapping/>
  </p:clrMapOvr>
</p:sld>
</file>

<file path=ppt/theme/theme1.xml><?xml version="1.0" encoding="utf-8"?>
<a:theme xmlns:a="http://schemas.openxmlformats.org/drawingml/2006/main" name="Cool Code Consorti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olCodeConsortiumMaster" id="{FE729946-1F62-424D-8430-4E1335A561E9}" vid="{4DA10623-9616-B941-A31E-C217EAFC7C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46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 Neue Medium</vt:lpstr>
      <vt:lpstr>Product Sans</vt:lpstr>
      <vt:lpstr>Roboto</vt:lpstr>
      <vt:lpstr>Roboto Light</vt:lpstr>
      <vt:lpstr>Cool Code Consortium</vt:lpstr>
      <vt:lpstr>Cool Code Consortium</vt:lpstr>
      <vt:lpstr>Agenda</vt:lpstr>
      <vt:lpstr>Vision</vt:lpstr>
      <vt:lpstr>Cool News</vt:lpstr>
      <vt:lpstr>Intro to Cloud Native Computing</vt:lpstr>
      <vt:lpstr>Next Week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Boyle, Connor James</dc:creator>
  <cp:lastModifiedBy>Boyle, Connor James</cp:lastModifiedBy>
  <cp:revision>10</cp:revision>
  <cp:lastPrinted>2018-06-07T01:52:09Z</cp:lastPrinted>
  <dcterms:created xsi:type="dcterms:W3CDTF">2018-06-06T23:16:59Z</dcterms:created>
  <dcterms:modified xsi:type="dcterms:W3CDTF">2018-06-07T02:11:15Z</dcterms:modified>
</cp:coreProperties>
</file>