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4"/>
    <p:restoredTop sz="94569"/>
  </p:normalViewPr>
  <p:slideViewPr>
    <p:cSldViewPr snapToGrid="0" snapToObjects="1">
      <p:cViewPr varScale="1">
        <p:scale>
          <a:sx n="143" d="100"/>
          <a:sy n="143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C06D-1AC3-B743-96DD-C884FA71712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B47AF-0A5A-5D4B-8232-81602AE7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Yogi Berra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B47AF-0A5A-5D4B-8232-81602AE724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46018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964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9" y="964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888" y="1112044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bg1"/>
          </a:solidFill>
          <a:latin typeface="Product Sans" panose="020B0403030502040203" pitchFamily="34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6/20/2018</a:t>
            </a:r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Cool News</a:t>
            </a:r>
          </a:p>
          <a:p>
            <a:r>
              <a:rPr lang="en-US" dirty="0"/>
              <a:t>Bi-Directional Web Communication / Web Sockets</a:t>
            </a:r>
          </a:p>
          <a:p>
            <a:r>
              <a:rPr lang="en-US" dirty="0"/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9665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295F-EB42-D44C-8286-7B39C09F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031C-578C-7141-AFFE-CAF5460F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5" y="1112043"/>
            <a:ext cx="7942835" cy="36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latin typeface="Roboto Light" panose="02000000000000000000" pitchFamily="2" charset="0"/>
                <a:ea typeface="Roboto Light" panose="02000000000000000000" pitchFamily="2" charset="0"/>
              </a:rPr>
              <a:t>The Cool Code Consortium is a collection of software enthusiasts and developers which aims to share information about technologies and best practices for writing modern applications.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Members of the group will have opportunities both to learn and to teach at weekly meetings - held face-to-face and virtually.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Meetings will be open to anybody interested in enhancing their computer science and software engineering knowledge.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As a result of the Cool Code Consortium, members will increase their confidence in contributing to personal, work-related, and school-related projects.</a:t>
            </a:r>
          </a:p>
        </p:txBody>
      </p:sp>
    </p:spTree>
    <p:extLst>
      <p:ext uri="{BB962C8B-B14F-4D97-AF65-F5344CB8AC3E}">
        <p14:creationId xmlns:p14="http://schemas.microsoft.com/office/powerpoint/2010/main" val="383425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9F1A-6947-1D4F-B618-FB90DD53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A9B-90C6-9C41-A12F-7ACB59CA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A958-782C-D849-BDD7-36261049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Web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86D-875D-DD45-9C3E-D5BC7100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D90-CD8B-0E48-9E71-D4947E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87B0-3E62-A846-B3F5-4C88DF64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</a:t>
            </a:r>
          </a:p>
          <a:p>
            <a:r>
              <a:rPr lang="en-US" dirty="0"/>
              <a:t>Cool News</a:t>
            </a:r>
          </a:p>
        </p:txBody>
      </p:sp>
    </p:spTree>
    <p:extLst>
      <p:ext uri="{BB962C8B-B14F-4D97-AF65-F5344CB8AC3E}">
        <p14:creationId xmlns:p14="http://schemas.microsoft.com/office/powerpoint/2010/main" val="3488000797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44</Words>
  <Application>Microsoft Macintosh PowerPoint</Application>
  <PresentationFormat>On-screen Show (16:9)</PresentationFormat>
  <Paragraphs>19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 Medium</vt:lpstr>
      <vt:lpstr>Product Sans</vt:lpstr>
      <vt:lpstr>Roboto</vt:lpstr>
      <vt:lpstr>Roboto Light</vt:lpstr>
      <vt:lpstr>Cool Code Consortium</vt:lpstr>
      <vt:lpstr>Cool Code Consortium</vt:lpstr>
      <vt:lpstr>Agenda</vt:lpstr>
      <vt:lpstr>Vision</vt:lpstr>
      <vt:lpstr>Cool News</vt:lpstr>
      <vt:lpstr>Bi-Directional Web Communication</vt:lpstr>
      <vt:lpstr>Next Week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16</cp:revision>
  <cp:lastPrinted>2018-06-07T02:19:50Z</cp:lastPrinted>
  <dcterms:created xsi:type="dcterms:W3CDTF">2018-06-06T23:16:59Z</dcterms:created>
  <dcterms:modified xsi:type="dcterms:W3CDTF">2018-06-20T23:40:44Z</dcterms:modified>
</cp:coreProperties>
</file>