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61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1285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28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482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Cloud Native Computing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Docker, Kubernetes, and Scalability</a:t>
            </a:r>
          </a:p>
          <a:p>
            <a:endParaRPr lang="en-US" dirty="0"/>
          </a:p>
          <a:p>
            <a:r>
              <a:rPr lang="en-US" dirty="0"/>
              <a:t>Connor Boyle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 Neue Medium</vt:lpstr>
      <vt:lpstr>Product Sans</vt:lpstr>
      <vt:lpstr>Roboto</vt:lpstr>
      <vt:lpstr>Cool Code Consortium</vt:lpstr>
      <vt:lpstr>Introduction to  Cloud Native Computing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9</cp:revision>
  <cp:lastPrinted>2018-06-07T01:52:09Z</cp:lastPrinted>
  <dcterms:created xsi:type="dcterms:W3CDTF">2018-06-06T23:16:59Z</dcterms:created>
  <dcterms:modified xsi:type="dcterms:W3CDTF">2018-06-07T01:57:52Z</dcterms:modified>
</cp:coreProperties>
</file>