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0"/>
    <p:restoredTop sz="94556"/>
  </p:normalViewPr>
  <p:slideViewPr>
    <p:cSldViewPr snapToGrid="0" snapToObjects="1">
      <p:cViewPr varScale="1">
        <p:scale>
          <a:sx n="105" d="100"/>
          <a:sy n="105" d="100"/>
        </p:scale>
        <p:origin x="1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C06D-1AC3-B743-96DD-C884FA71712F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B47AF-0A5A-5D4B-8232-81602AE7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2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Yogi Berra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B47AF-0A5A-5D4B-8232-81602AE724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03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49" y="1446887"/>
            <a:ext cx="6286501" cy="1790700"/>
          </a:xfrm>
        </p:spPr>
        <p:txBody>
          <a:bodyPr anchor="b">
            <a:normAutofit/>
          </a:bodyPr>
          <a:lstStyle>
            <a:lvl1pPr algn="l">
              <a:defRPr sz="40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49" y="3269735"/>
            <a:ext cx="6286501" cy="1241822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E3D8-5270-574F-9B64-053E8D97236A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87AA-15FF-A041-A855-44794A82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6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49" y="1446887"/>
            <a:ext cx="6286501" cy="1790700"/>
          </a:xfrm>
        </p:spPr>
        <p:txBody>
          <a:bodyPr anchor="b">
            <a:normAutofit/>
          </a:bodyPr>
          <a:lstStyle>
            <a:lvl1pPr algn="l">
              <a:defRPr sz="4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49" y="3269735"/>
            <a:ext cx="6286501" cy="1241822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3AAE3D8-5270-574F-9B64-053E8D97236A}" type="datetimeFigureOut">
              <a:rPr lang="en-US" smtClean="0"/>
              <a:pPr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7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1BCC-5215-1A43-8D2A-E2E62EEB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66" y="46018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A493-1B90-1544-B6DE-A2EE2406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484" y="1112044"/>
            <a:ext cx="7886700" cy="326350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EC93-1C8C-D444-BE35-F28052F6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E3D8-5270-574F-9B64-053E8D97236A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D692-1F21-9B47-A04C-295FA44F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F1C6C-45B4-0D47-93AA-8B67C16E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87AA-15FF-A041-A855-44794A82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5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1BCC-5215-1A43-8D2A-E2E62EEB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66" y="96445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A493-1B90-1544-B6DE-A2EE2406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484" y="1112044"/>
            <a:ext cx="7886700" cy="326350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EC93-1C8C-D444-BE35-F28052F6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3AAE3D8-5270-574F-9B64-053E8D97236A}" type="datetimeFigureOut">
              <a:rPr lang="en-US" smtClean="0"/>
              <a:pPr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D692-1F21-9B47-A04C-295FA44F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F1C6C-45B4-0D47-93AA-8B67C16E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1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mporta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5756" y="927497"/>
            <a:ext cx="6132490" cy="1790700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5756" y="2750345"/>
            <a:ext cx="6132490" cy="124182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E3D8-5270-574F-9B64-053E8D97236A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87AA-15FF-A041-A855-44794A82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6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mporta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5756" y="927497"/>
            <a:ext cx="6132490" cy="1790700"/>
          </a:xfrm>
        </p:spPr>
        <p:txBody>
          <a:bodyPr anchor="b">
            <a:normAutofit/>
          </a:bodyPr>
          <a:lstStyle>
            <a:lvl1pPr algn="ctr">
              <a:defRPr sz="4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5756" y="2750345"/>
            <a:ext cx="6132490" cy="124182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3AAE3D8-5270-574F-9B64-053E8D97236A}" type="datetimeFigureOut">
              <a:rPr lang="en-US" smtClean="0"/>
              <a:pPr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1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8E6BE9-ACD5-1C40-BD43-934CF37EF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9" y="964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EEC29-CACF-D646-A33D-9D597CACD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888" y="1112044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17380-B4ED-A844-825F-33C053F6B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B3AAE3D8-5270-574F-9B64-053E8D97236A}" type="datetimeFigureOut">
              <a:rPr lang="en-US" smtClean="0"/>
              <a:pPr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3557A-B387-4D4E-84EB-A264F3F10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8C0A4-764A-B74D-8B11-8EA514D62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2" r:id="rId4"/>
    <p:sldLayoutId id="2147483653" r:id="rId5"/>
    <p:sldLayoutId id="2147483656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bg1"/>
          </a:solidFill>
          <a:latin typeface="Product Sans" panose="020B0403030502040203" pitchFamily="34" charset="0"/>
          <a:ea typeface="Helvetica Neue Medium" panose="02000503000000020004" pitchFamily="2" charset="0"/>
          <a:cs typeface="Helvetica Neue Medium" panose="02000503000000020004" pitchFamily="2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1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634C-6438-D945-A031-D5B050B86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Cool Code Consortium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D4943E-4FF0-A94D-9BB7-F71330D2D3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  <a:p>
            <a:r>
              <a:rPr lang="en-US" dirty="0"/>
              <a:t>6/27/2018</a:t>
            </a:r>
          </a:p>
        </p:txBody>
      </p:sp>
    </p:spTree>
    <p:extLst>
      <p:ext uri="{BB962C8B-B14F-4D97-AF65-F5344CB8AC3E}">
        <p14:creationId xmlns:p14="http://schemas.microsoft.com/office/powerpoint/2010/main" val="29724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2878C0-603D-474A-8D75-03AAE98B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9F0310-C9C0-AC40-AB37-7AEC6E41E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  <a:p>
            <a:r>
              <a:rPr lang="en-US" dirty="0"/>
              <a:t>Poll</a:t>
            </a:r>
          </a:p>
          <a:p>
            <a:r>
              <a:rPr lang="en-US" dirty="0"/>
              <a:t>Cool News</a:t>
            </a:r>
          </a:p>
          <a:p>
            <a:r>
              <a:rPr lang="en-US" dirty="0"/>
              <a:t>Unity and You</a:t>
            </a:r>
          </a:p>
          <a:p>
            <a:r>
              <a:rPr lang="en-US" dirty="0"/>
              <a:t>Next Week</a:t>
            </a:r>
          </a:p>
          <a:p>
            <a:r>
              <a:rPr lang="en-US" dirty="0"/>
              <a:t>Poll Results</a:t>
            </a:r>
          </a:p>
        </p:txBody>
      </p:sp>
    </p:spTree>
    <p:extLst>
      <p:ext uri="{BB962C8B-B14F-4D97-AF65-F5344CB8AC3E}">
        <p14:creationId xmlns:p14="http://schemas.microsoft.com/office/powerpoint/2010/main" val="296654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2878C0-603D-474A-8D75-03AAE98B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9F0310-C9C0-AC40-AB37-7AEC6E41E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 https://</a:t>
            </a:r>
            <a:r>
              <a:rPr lang="en-US" dirty="0" err="1"/>
              <a:t>github.com</a:t>
            </a:r>
            <a:r>
              <a:rPr lang="en-US" dirty="0"/>
              <a:t>/cjblink1/ccc18</a:t>
            </a:r>
          </a:p>
          <a:p>
            <a:r>
              <a:rPr lang="en-US"/>
              <a:t>YouTube channel: </a:t>
            </a:r>
            <a:r>
              <a:rPr lang="en-US" dirty="0"/>
              <a:t>Cool </a:t>
            </a:r>
            <a:r>
              <a:rPr lang="en-US"/>
              <a:t>Code Consortium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2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295F-EB42-D44C-8286-7B39C09F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4031C-578C-7141-AFFE-CAF5460FC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485" y="1112043"/>
            <a:ext cx="7942835" cy="3608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i="1" dirty="0">
                <a:latin typeface="Roboto Light" panose="02000000000000000000" pitchFamily="2" charset="0"/>
                <a:ea typeface="Roboto Light" panose="02000000000000000000" pitchFamily="2" charset="0"/>
              </a:rPr>
              <a:t>The Cool Code Consortium is a collection of software enthusiasts and developers which aims to share information about technologies and best practices for writing modern applications.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 </a:t>
            </a:r>
          </a:p>
          <a:p>
            <a:pPr lvl="1">
              <a:spcBef>
                <a:spcPts val="1275"/>
              </a:spcBef>
            </a:pPr>
            <a:r>
              <a:rPr lang="en-US" sz="1800" i="1" dirty="0">
                <a:latin typeface="Roboto Light" panose="02000000000000000000" pitchFamily="2" charset="0"/>
                <a:ea typeface="Roboto Light" panose="02000000000000000000" pitchFamily="2" charset="0"/>
              </a:rPr>
              <a:t>Members of the group will have opportunities both to learn and to teach at weekly meetings - held face-to-face and virtually.</a:t>
            </a:r>
          </a:p>
          <a:p>
            <a:pPr lvl="1">
              <a:spcBef>
                <a:spcPts val="1275"/>
              </a:spcBef>
            </a:pPr>
            <a:r>
              <a:rPr lang="en-US" sz="1800" i="1" dirty="0">
                <a:latin typeface="Roboto Light" panose="02000000000000000000" pitchFamily="2" charset="0"/>
                <a:ea typeface="Roboto Light" panose="02000000000000000000" pitchFamily="2" charset="0"/>
              </a:rPr>
              <a:t>Meetings will be open to anybody interested in enhancing their computer science and software engineering knowledge. </a:t>
            </a:r>
          </a:p>
          <a:p>
            <a:pPr lvl="1">
              <a:spcBef>
                <a:spcPts val="1275"/>
              </a:spcBef>
            </a:pPr>
            <a:r>
              <a:rPr lang="en-US" sz="1800" i="1" dirty="0">
                <a:latin typeface="Roboto Light" panose="02000000000000000000" pitchFamily="2" charset="0"/>
                <a:ea typeface="Roboto Light" panose="02000000000000000000" pitchFamily="2" charset="0"/>
              </a:rPr>
              <a:t>As a result of the Cool Code Consortium, members will increase their confidence in contributing to personal, work-related, and school-related projects.</a:t>
            </a:r>
          </a:p>
        </p:txBody>
      </p:sp>
    </p:spTree>
    <p:extLst>
      <p:ext uri="{BB962C8B-B14F-4D97-AF65-F5344CB8AC3E}">
        <p14:creationId xmlns:p14="http://schemas.microsoft.com/office/powerpoint/2010/main" val="383425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9F1A-6947-1D4F-B618-FB90DD53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8A9B-90C6-9C41-A12F-7ACB59CA5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2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A958-782C-D849-BDD7-362610494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and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D86D-875D-DD45-9C3E-D5BC7100A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9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DD90-CD8B-0E48-9E71-D4947E52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87B0-3E62-A846-B3F5-4C88DF648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Topic</a:t>
            </a:r>
          </a:p>
          <a:p>
            <a:r>
              <a:rPr lang="en-US" dirty="0"/>
              <a:t>Cool News</a:t>
            </a:r>
          </a:p>
        </p:txBody>
      </p:sp>
    </p:spTree>
    <p:extLst>
      <p:ext uri="{BB962C8B-B14F-4D97-AF65-F5344CB8AC3E}">
        <p14:creationId xmlns:p14="http://schemas.microsoft.com/office/powerpoint/2010/main" val="348800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DD90-CD8B-0E48-9E71-D4947E52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87B0-3E62-A846-B3F5-4C88DF648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9445"/>
      </p:ext>
    </p:extLst>
  </p:cSld>
  <p:clrMapOvr>
    <a:masterClrMapping/>
  </p:clrMapOvr>
</p:sld>
</file>

<file path=ppt/theme/theme1.xml><?xml version="1.0" encoding="utf-8"?>
<a:theme xmlns:a="http://schemas.openxmlformats.org/drawingml/2006/main" name="Cool Code Consorti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olCodeConsortiumMaster" id="{FE729946-1F62-424D-8430-4E1335A561E9}" vid="{4DA10623-9616-B941-A31E-C217EAFC7C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66</Words>
  <Application>Microsoft Macintosh PowerPoint</Application>
  <PresentationFormat>On-screen Show (16:9)</PresentationFormat>
  <Paragraphs>26</Paragraphs>
  <Slides>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Helvetica Neue Medium</vt:lpstr>
      <vt:lpstr>Product Sans</vt:lpstr>
      <vt:lpstr>Roboto</vt:lpstr>
      <vt:lpstr>Roboto Light</vt:lpstr>
      <vt:lpstr>Cool Code Consortium</vt:lpstr>
      <vt:lpstr>Cool Code Consortium</vt:lpstr>
      <vt:lpstr>Agenda</vt:lpstr>
      <vt:lpstr>Announcements</vt:lpstr>
      <vt:lpstr>Vision</vt:lpstr>
      <vt:lpstr>Cool News</vt:lpstr>
      <vt:lpstr>Unity and You</vt:lpstr>
      <vt:lpstr>Next Week</vt:lpstr>
      <vt:lpstr>Poll Results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Boyle, Connor James</dc:creator>
  <cp:lastModifiedBy>Boyle, Connor James</cp:lastModifiedBy>
  <cp:revision>25</cp:revision>
  <cp:lastPrinted>2018-06-07T02:19:50Z</cp:lastPrinted>
  <dcterms:created xsi:type="dcterms:W3CDTF">2018-06-06T23:16:59Z</dcterms:created>
  <dcterms:modified xsi:type="dcterms:W3CDTF">2018-07-11T23:05:01Z</dcterms:modified>
</cp:coreProperties>
</file>