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89"/>
  </p:normalViewPr>
  <p:slideViewPr>
    <p:cSldViewPr snapToGrid="0" snapToObjects="1">
      <p:cViewPr>
        <p:scale>
          <a:sx n="100" d="100"/>
          <a:sy n="100" d="100"/>
        </p:scale>
        <p:origin x="1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61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1285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28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482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535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465C7F-BB16-1F4A-854B-645461D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B1EA8-1C2E-D349-85F3-EF39C903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5798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60EC9-BFDA-6C47-A968-82F4C0CD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2AD175-F6BE-CB4B-AD97-FAA88B17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29813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D97DA-881B-EB4A-BC8D-472A5133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Really Important Thing!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0B4468-37F8-F348-ABEF-B382DB0E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it’s really important…</a:t>
            </a:r>
          </a:p>
        </p:txBody>
      </p:sp>
    </p:spTree>
    <p:extLst>
      <p:ext uri="{BB962C8B-B14F-4D97-AF65-F5344CB8AC3E}">
        <p14:creationId xmlns:p14="http://schemas.microsoft.com/office/powerpoint/2010/main" val="19463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D97DA-881B-EB4A-BC8D-472A5133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Really Important Thing!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0B4468-37F8-F348-ABEF-B382DB0E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it’s really important…</a:t>
            </a:r>
          </a:p>
        </p:txBody>
      </p:sp>
    </p:spTree>
    <p:extLst>
      <p:ext uri="{BB962C8B-B14F-4D97-AF65-F5344CB8AC3E}">
        <p14:creationId xmlns:p14="http://schemas.microsoft.com/office/powerpoint/2010/main" val="3448179570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38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 Neue Medium</vt:lpstr>
      <vt:lpstr>Roboto</vt:lpstr>
      <vt:lpstr>Cool Code Consortium</vt:lpstr>
      <vt:lpstr>Cool Code Consortium</vt:lpstr>
      <vt:lpstr>Cool Code Consortium</vt:lpstr>
      <vt:lpstr>Interesting Things</vt:lpstr>
      <vt:lpstr>Interesting Things</vt:lpstr>
      <vt:lpstr>Really Important Thing!</vt:lpstr>
      <vt:lpstr>Really Important Thing!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5</cp:revision>
  <dcterms:created xsi:type="dcterms:W3CDTF">2018-06-06T23:16:59Z</dcterms:created>
  <dcterms:modified xsi:type="dcterms:W3CDTF">2018-06-07T00:14:02Z</dcterms:modified>
</cp:coreProperties>
</file>