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98" y="1929183"/>
            <a:ext cx="8382001" cy="23876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98" y="4359647"/>
            <a:ext cx="838200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98" y="1929183"/>
            <a:ext cx="8382001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98" y="4359647"/>
            <a:ext cx="838200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7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BCC-5215-1A43-8D2A-E2E62EE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54" y="6135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493-1B90-1544-B6DE-A2EE2406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79" y="1482725"/>
            <a:ext cx="10515600" cy="435133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EC93-1C8C-D444-BE35-F28052F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692-1F21-9B47-A04C-295FA44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1C6C-45B4-0D47-93AA-8B67C16E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5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BCC-5215-1A43-8D2A-E2E62EE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54" y="12859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493-1B90-1544-B6DE-A2EE2406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79" y="1482725"/>
            <a:ext cx="10515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EC93-1C8C-D444-BE35-F28052F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692-1F21-9B47-A04C-295FA44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1C6C-45B4-0D47-93AA-8B67C16E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mporta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674" y="1236663"/>
            <a:ext cx="8176653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674" y="3667127"/>
            <a:ext cx="8176653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6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mporta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674" y="1236663"/>
            <a:ext cx="8176653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674" y="3667127"/>
            <a:ext cx="8176653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E6BE9-ACD5-1C40-BD43-934CF37E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1285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EEC29-CACF-D646-A33D-9D597CAC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4827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17380-B4ED-A844-825F-33C053F6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B3AAE3D8-5270-574F-9B64-053E8D97236A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557A-B387-4D4E-84EB-A264F3F10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8C0A4-764A-B74D-8B11-8EA514D62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3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Product Sans" panose="020B0403030502040203" pitchFamily="34" charset="0"/>
          <a:ea typeface="Helvetica Neue Medium" panose="02000503000000020004" pitchFamily="2" charset="0"/>
          <a:cs typeface="Helvetica Neue Medium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34C-6438-D945-A031-D5B050B86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Cool Code Consortium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D4943E-4FF0-A94D-9BB7-F71330D2D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724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34C-6438-D945-A031-D5B050B86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Cool Code Consortium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D4943E-4FF0-A94D-9BB7-F71330D2D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5356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465C7F-BB16-1F4A-854B-645461D5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BB1EA8-1C2E-D349-85F3-EF39C9031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interesting things</a:t>
            </a:r>
          </a:p>
        </p:txBody>
      </p:sp>
    </p:spTree>
    <p:extLst>
      <p:ext uri="{BB962C8B-B14F-4D97-AF65-F5344CB8AC3E}">
        <p14:creationId xmlns:p14="http://schemas.microsoft.com/office/powerpoint/2010/main" val="57987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F60EC9-BFDA-6C47-A968-82F4C0CD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2AD175-F6BE-CB4B-AD97-FAA88B17D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interesting things</a:t>
            </a:r>
          </a:p>
        </p:txBody>
      </p:sp>
    </p:spTree>
    <p:extLst>
      <p:ext uri="{BB962C8B-B14F-4D97-AF65-F5344CB8AC3E}">
        <p14:creationId xmlns:p14="http://schemas.microsoft.com/office/powerpoint/2010/main" val="298137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BD97DA-881B-EB4A-BC8D-472A5133A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Really Important Thing!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0B4468-37F8-F348-ABEF-B382DB0E4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Yes, it’s really important…</a:t>
            </a:r>
          </a:p>
        </p:txBody>
      </p:sp>
    </p:spTree>
    <p:extLst>
      <p:ext uri="{BB962C8B-B14F-4D97-AF65-F5344CB8AC3E}">
        <p14:creationId xmlns:p14="http://schemas.microsoft.com/office/powerpoint/2010/main" val="194631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BD97DA-881B-EB4A-BC8D-472A5133A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Really Important Thing!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0B4468-37F8-F348-ABEF-B382DB0E4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Yes, it’s really important…</a:t>
            </a:r>
          </a:p>
        </p:txBody>
      </p:sp>
    </p:spTree>
    <p:extLst>
      <p:ext uri="{BB962C8B-B14F-4D97-AF65-F5344CB8AC3E}">
        <p14:creationId xmlns:p14="http://schemas.microsoft.com/office/powerpoint/2010/main" val="3448179570"/>
      </p:ext>
    </p:extLst>
  </p:cSld>
  <p:clrMapOvr>
    <a:masterClrMapping/>
  </p:clrMapOvr>
</p:sld>
</file>

<file path=ppt/theme/theme1.xml><?xml version="1.0" encoding="utf-8"?>
<a:theme xmlns:a="http://schemas.openxmlformats.org/drawingml/2006/main" name="Cool Code Consorti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olCodeConsortiumMaster" id="{FE729946-1F62-424D-8430-4E1335A561E9}" vid="{4DA10623-9616-B941-A31E-C217EAFC7C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38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Helvetica Neue Medium</vt:lpstr>
      <vt:lpstr>Product Sans</vt:lpstr>
      <vt:lpstr>Roboto</vt:lpstr>
      <vt:lpstr>Cool Code Consortium</vt:lpstr>
      <vt:lpstr>Cool Code Consortium</vt:lpstr>
      <vt:lpstr>Cool Code Consortium</vt:lpstr>
      <vt:lpstr>Interesting Things</vt:lpstr>
      <vt:lpstr>Interesting Things</vt:lpstr>
      <vt:lpstr>Really Important Thing!</vt:lpstr>
      <vt:lpstr>Really Important Thing!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Boyle, Connor James</dc:creator>
  <cp:lastModifiedBy>Boyle, Connor James</cp:lastModifiedBy>
  <cp:revision>7</cp:revision>
  <cp:lastPrinted>2018-06-07T01:52:09Z</cp:lastPrinted>
  <dcterms:created xsi:type="dcterms:W3CDTF">2018-06-06T23:16:59Z</dcterms:created>
  <dcterms:modified xsi:type="dcterms:W3CDTF">2018-06-07T01:53:19Z</dcterms:modified>
</cp:coreProperties>
</file>