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556"/>
  </p:normalViewPr>
  <p:slideViewPr>
    <p:cSldViewPr snapToGrid="0" snapToObjects="1">
      <p:cViewPr varScale="1">
        <p:scale>
          <a:sx n="103" d="100"/>
          <a:sy n="103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6/13/2018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Introduction to Cloud Native Computing</a:t>
            </a:r>
          </a:p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Cloud Native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at 8:30pm</a:t>
            </a:r>
          </a:p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49</Words>
  <Application>Microsoft Macintosh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Vision</vt:lpstr>
      <vt:lpstr>Cool News</vt:lpstr>
      <vt:lpstr>Intro to Cloud Native Computing</vt:lpstr>
      <vt:lpstr>Next Week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14</cp:revision>
  <cp:lastPrinted>2018-06-07T02:19:50Z</cp:lastPrinted>
  <dcterms:created xsi:type="dcterms:W3CDTF">2018-06-06T23:16:59Z</dcterms:created>
  <dcterms:modified xsi:type="dcterms:W3CDTF">2018-06-07T03:11:35Z</dcterms:modified>
</cp:coreProperties>
</file>