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6F19-0EA6-4E6C-BF5D-5E843CD5B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10A4-30F1-405F-8129-4735FF5A9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6FE4-6794-434C-BFF3-BC7D72DF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E2CA-F256-41CF-AC72-923454B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ABEE-6E53-4A07-A061-BFBB76BE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04B9-A3F3-467E-B746-F673D1C1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01C9B-38B1-4D92-8C5D-FCA2343CE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ACBF-1B87-4A6E-AB77-6FC4E04B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534A-A09F-4CBE-9175-337C68A5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C7C5-FB52-44F3-82D3-693783FD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CB3DB-2542-4E57-8373-C258FF041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0BD03-FC6C-4428-99A6-B4012A4FC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DF31-5A08-4A2E-88F4-8052CE47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E215D-D8E3-41FF-A233-FF595280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259FE-0D57-48AE-B310-7433D1B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C384-91E7-4B70-B1C7-829806EE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B0BF-3E41-4F0F-B4A6-91EDC404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A4D2-D64A-46BE-9B1B-580B7F2F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DFF4-64BB-4A9B-A151-71C4DE77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8BA4-E6BA-41F7-91AF-1323E153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9C33-3708-4602-A505-FA84196B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4DF66-C5CA-4E1F-8C47-B74F2F15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3BF4-FEC4-4AA4-903F-261B15E2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D67F-FF76-4027-BD7C-4EA8F4D8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0DC2-4022-453B-A1F8-788DDE6F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4DD1-83D8-4256-8968-677F128B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4F5E-28EB-4FF6-9697-8E2CA5601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FF3CF-2746-49E4-941F-B90283DDA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4F89-4CE9-455E-8407-AF408AEA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FD6DB-E7A4-4BCE-8C46-E7EA893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493D-2B9C-4FAB-81ED-42013C25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8167-7C6B-4A3C-8DF5-E761561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670A7-7254-4889-A001-707F775B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E6AB-EE6A-43A1-81D6-913A7327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19CC8-1F2A-469E-A2AF-CE694751C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3DB13-FB46-42F5-A70D-D4F4A7E99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109E3-2525-4988-84F1-ADAB4CB2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4619B-FBCF-444C-97B4-1DA88A61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6DB36-30D5-4C48-9355-24D5EBBC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2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D9BF-B599-45D0-873F-2267328D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F6FBA-E1C6-4CA1-AFBA-26B7E80C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D7E85-4983-499A-9A60-1889464E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5F356-9C82-46A4-A086-7CA5CF7D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78A8C-F271-45A5-B2C6-E7A47346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66522-68E1-46FF-8D1F-58ABA2F5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FAF7D-9A99-44F6-8ADA-B44050F6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168E-F555-44A7-8294-79BE04D5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01DE-E71C-4621-B0F6-F2A01009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2091C-7C42-4AE7-8D53-D0ED025C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706E-73C1-4FF4-B291-A24CFB0C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F65A0-9D57-4EEC-9821-9BAD9A57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9D138-803F-4E6B-B028-BF81FB32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DF4D-7D08-4FA5-BD4B-AB6A9EA7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2C162-F2DB-4AF4-B128-81FCA1C0B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C6E07-909E-4A87-B7B1-FCC0A924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01128-3328-4B96-84C1-B795AA71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82DD2-19B9-469A-BDC5-61F94617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7781-862C-4384-9B1B-41E30D68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27D6E-F996-4DA8-A58A-942C8D1E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93B64-33F8-481F-9F11-04E76C79B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0F5E-0F98-47E4-9CDE-9283BC6A6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265A-8286-4115-A041-00310AC38F99}" type="datetimeFigureOut">
              <a:rPr lang="en-US" smtClean="0"/>
              <a:t>2018-06-20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E560F-5474-4388-8A6E-1D0922BDE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717F-2AFE-4481-855F-261F67066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F898-E93E-41C4-9BEB-49486F45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xM55DNS9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24A8-8601-49FA-ADB6-4F9D36F4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News!</a:t>
            </a:r>
          </a:p>
        </p:txBody>
      </p:sp>
    </p:spTree>
    <p:extLst>
      <p:ext uri="{BB962C8B-B14F-4D97-AF65-F5344CB8AC3E}">
        <p14:creationId xmlns:p14="http://schemas.microsoft.com/office/powerpoint/2010/main" val="26277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9A99-13F8-45EC-A6ED-57D0589F2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675" y="2446338"/>
            <a:ext cx="9144000" cy="1286729"/>
          </a:xfrm>
        </p:spPr>
        <p:txBody>
          <a:bodyPr/>
          <a:lstStyle/>
          <a:p>
            <a:r>
              <a:rPr lang="en-US" dirty="0" err="1"/>
              <a:t>Tapplock</a:t>
            </a:r>
            <a:endParaRPr lang="en-US" dirty="0"/>
          </a:p>
        </p:txBody>
      </p:sp>
      <p:pic>
        <p:nvPicPr>
          <p:cNvPr id="1026" name="Picture 2" descr="Image result for tapplock">
            <a:extLst>
              <a:ext uri="{FF2B5EF4-FFF2-40B4-BE49-F238E27FC236}">
                <a16:creationId xmlns:a16="http://schemas.microsoft.com/office/drawing/2014/main" id="{B4D631CE-18D5-4A2F-B541-4C8C694B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87108"/>
            <a:ext cx="3843337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7FB74-70F9-45FC-8817-8710B3C72A8C}"/>
              </a:ext>
            </a:extLst>
          </p:cNvPr>
          <p:cNvSpPr txBox="1"/>
          <p:nvPr/>
        </p:nvSpPr>
        <p:spPr>
          <a:xfrm>
            <a:off x="4829175" y="4124325"/>
            <a:ext cx="4010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Touch sensor enabled smart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Unlockable via app as well as the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8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0C7F-FED2-4A41-A65F-ABEE48AD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569" y="347540"/>
            <a:ext cx="7622931" cy="1325563"/>
          </a:xfrm>
        </p:spPr>
        <p:txBody>
          <a:bodyPr/>
          <a:lstStyle/>
          <a:p>
            <a:r>
              <a:rPr lang="en-US" dirty="0" err="1"/>
              <a:t>Tapplock</a:t>
            </a:r>
            <a:r>
              <a:rPr lang="en-US" dirty="0"/>
              <a:t> vs Screwdriver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AD0D42C1-5C02-4556-A243-5E1C313E5F6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2569" y="1748570"/>
            <a:ext cx="7429500" cy="41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4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643E-5E41-4ED8-A73E-9D4FED0F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Tapplock</a:t>
            </a:r>
            <a:r>
              <a:rPr lang="en-US" dirty="0"/>
              <a:t> and HTTP vs Basically Any Wireless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8BC5-233F-4BDC-B0B4-7E33916B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8479"/>
            <a:ext cx="10515600" cy="18847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https://www.pentestpartners.com/security-blog/totally-pwning-the-tapplock-smart-lock/</a:t>
            </a:r>
          </a:p>
        </p:txBody>
      </p:sp>
    </p:spTree>
    <p:extLst>
      <p:ext uri="{BB962C8B-B14F-4D97-AF65-F5344CB8AC3E}">
        <p14:creationId xmlns:p14="http://schemas.microsoft.com/office/powerpoint/2010/main" val="305656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643E-5E41-4ED8-A73E-9D4FED0F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 err="1"/>
              <a:t>Tapplock</a:t>
            </a:r>
            <a:r>
              <a:rPr lang="en-US" dirty="0"/>
              <a:t> in </a:t>
            </a:r>
            <a:r>
              <a:rPr lang="en-US" dirty="0" err="1"/>
              <a:t>Existance</a:t>
            </a:r>
            <a:r>
              <a:rPr lang="en-US" dirty="0"/>
              <a:t> vs Some Dude on His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8BC5-233F-4BDC-B0B4-7E33916B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8479"/>
            <a:ext cx="10515600" cy="18847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https://nakedsecurity.sophos.com/2018/06/18/the-worlds-worst-smart-padlock-its-even-worse-than-we-thought/</a:t>
            </a:r>
          </a:p>
        </p:txBody>
      </p:sp>
    </p:spTree>
    <p:extLst>
      <p:ext uri="{BB962C8B-B14F-4D97-AF65-F5344CB8AC3E}">
        <p14:creationId xmlns:p14="http://schemas.microsoft.com/office/powerpoint/2010/main" val="388915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64</Words>
  <Application>Microsoft Office PowerPoint</Application>
  <PresentationFormat>Widescreen</PresentationFormat>
  <Paragraphs>10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Cool News!</vt:lpstr>
      <vt:lpstr>Tapplock</vt:lpstr>
      <vt:lpstr>Tapplock vs Screwdriver</vt:lpstr>
      <vt:lpstr>Tapplock and HTTP vs Basically Any Wireless Device</vt:lpstr>
      <vt:lpstr>Every Tapplock in Existance vs Some Dude on His Laptop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Tapplock</dc:title>
  <dc:creator>Luke Wukusick</dc:creator>
  <cp:lastModifiedBy>Luke Wukusick</cp:lastModifiedBy>
  <cp:revision>5</cp:revision>
  <dcterms:created xsi:type="dcterms:W3CDTF">2018-06-20T22:33:29Z</dcterms:created>
  <dcterms:modified xsi:type="dcterms:W3CDTF">2018-06-21T02:55:33Z</dcterms:modified>
</cp:coreProperties>
</file>