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hlman" initials="CB" lastIdx="1" clrIdx="0">
    <p:extLst>
      <p:ext uri="{19B8F6BF-5375-455C-9EA6-DF929625EA0E}">
        <p15:presenceInfo xmlns:p15="http://schemas.microsoft.com/office/powerpoint/2012/main" userId="052168139c0d9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58" autoAdjust="0"/>
  </p:normalViewPr>
  <p:slideViewPr>
    <p:cSldViewPr snapToGrid="0">
      <p:cViewPr varScale="1">
        <p:scale>
          <a:sx n="93" d="100"/>
          <a:sy n="93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96995"/>
            <a:ext cx="8825658" cy="2356855"/>
          </a:xfrm>
        </p:spPr>
        <p:txBody>
          <a:bodyPr/>
          <a:lstStyle/>
          <a:p>
            <a:r>
              <a:rPr lang="en-US" sz="6600" dirty="0"/>
              <a:t>Calibrating the infrared camera Clio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By Chris Bohlman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Mentor: Dr. Katie Morzinski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Steward observatory, UA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06" y="4534035"/>
            <a:ext cx="1682320" cy="15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Exoplanet luminosity has to be measured with the linearity correction applied, due to low counts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Arizona Space Grant Consortium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image taking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Although it serves as an improvement to raw data, it’s still not precise enough alone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images taken by Clio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applications of my work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55369" cy="4805082"/>
          </a:xfrm>
        </p:spPr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 of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42" y="2052918"/>
            <a:ext cx="4869493" cy="3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06871" cy="4195481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Had to read in every image’s exposure and brightness count, and devised a way to linearize the images and correct them through an equation.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Tested second, third, and fourth order equations to see which fit the data the best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18" y="2052918"/>
            <a:ext cx="5088732" cy="37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43261" cy="3581763"/>
          </a:xfrm>
        </p:spPr>
        <p:txBody>
          <a:bodyPr>
            <a:normAutofit/>
          </a:bodyPr>
          <a:lstStyle/>
          <a:p>
            <a:r>
              <a:rPr lang="en-US" sz="2800" dirty="0"/>
              <a:t>Devised error plots as well to view where fits diverged</a:t>
            </a:r>
          </a:p>
          <a:p>
            <a:endParaRPr lang="en-US" sz="2800" dirty="0"/>
          </a:p>
          <a:p>
            <a:r>
              <a:rPr lang="en-US" sz="2800" dirty="0"/>
              <a:t>Combination of plots demonstrated which fit turned out to be the best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2" y="2106085"/>
            <a:ext cx="5014783" cy="37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8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them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92130" y="2515220"/>
            <a:ext cx="194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Corrected picture: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8883" y="5036953"/>
            <a:ext cx="217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 of a Vertical Slice: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7" y="2398572"/>
            <a:ext cx="3973925" cy="2955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9"/>
          <a:stretch/>
        </p:blipFill>
        <p:spPr>
          <a:xfrm>
            <a:off x="8058150" y="1801195"/>
            <a:ext cx="2921909" cy="2259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16" y="4303272"/>
            <a:ext cx="4714578" cy="22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1979</TotalTime>
  <Words>318</Words>
  <Application>Microsoft Office PowerPoint</Application>
  <PresentationFormat>Widescreen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Calibrating the infrared camera Clio  Or how I needed 4 months to generate 1 graph</vt:lpstr>
      <vt:lpstr>Adaptive Optics 101</vt:lpstr>
      <vt:lpstr>Magellan AO System</vt:lpstr>
      <vt:lpstr>Overview of Internship</vt:lpstr>
      <vt:lpstr>Relevant Terms and Information</vt:lpstr>
      <vt:lpstr>Explanation of Code (All 400 lines!)</vt:lpstr>
      <vt:lpstr>Explanation of Code Part 2</vt:lpstr>
      <vt:lpstr>Results of Correction</vt:lpstr>
      <vt:lpstr>Corrected Data Visualization</vt:lpstr>
      <vt:lpstr>Impact on Modern Astronomy</vt:lpstr>
      <vt:lpstr>Acknowledgements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48</cp:revision>
  <dcterms:created xsi:type="dcterms:W3CDTF">2017-01-26T17:25:47Z</dcterms:created>
  <dcterms:modified xsi:type="dcterms:W3CDTF">2017-04-07T23:12:31Z</dcterms:modified>
</cp:coreProperties>
</file>