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7.3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4" r:id="rId5"/>
    <p:sldId id="266" r:id="rId6"/>
    <p:sldId id="268" r:id="rId7"/>
    <p:sldId id="270" r:id="rId8"/>
    <p:sldId id="272" r:id="rId9"/>
    <p:sldId id="274" r:id="rId10"/>
  </p:sldIdLst>
  <p:sldSz cx="9118600" cy="51308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tags" Target="tags/tag1.xml" /><Relationship Id="rId12" Type="http://schemas.openxmlformats.org/officeDocument/2006/relationships/presProps" Target="presProps.xml" /><Relationship Id="rId13" Type="http://schemas.openxmlformats.org/officeDocument/2006/relationships/viewProps" Target="viewProps.xml" /><Relationship Id="rId14" Type="http://schemas.openxmlformats.org/officeDocument/2006/relationships/theme" Target="theme/theme1.xml" /><Relationship Id="rId15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F9C5DC8-478E-48C4-B1EB-A6CBC6D4B5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6B9615-D01B-4FB0-9C7C-00E4FC66499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417388-0327-4758-ACE0-A814D683EE3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EBBE67-1A18-42D7-A125-FA49CBC050C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48E5A6-FB62-4A2C-92F6-E701E08151E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B383BEB-A9C0-473A-819F-31D3C4076B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75BF2A5-3840-4DC0-94D9-6CDFFFCCB4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AF545FF-74AB-40AB-BA48-92C029243E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A068771-1578-4162-A2DF-F93F947860A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B714873-B8FF-4770-912F-0C7D225FBAA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E0CC48B-479C-48B4-AD69-5D8280F9BF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png" /><Relationship Id="rId3" Type="http://schemas.openxmlformats.org/officeDocument/2006/relationships/image" Target="../media/image4.png" /><Relationship Id="rId4" Type="http://schemas.openxmlformats.org/officeDocument/2006/relationships/image" Target="../media/image5.png" /><Relationship Id="rId5" Type="http://schemas.openxmlformats.org/officeDocument/2006/relationships/image" Target="../media/image6.png" /><Relationship Id="rId6" Type="http://schemas.openxmlformats.org/officeDocument/2006/relationships/image" Target="../media/image7.png" /><Relationship Id="rId7" Type="http://schemas.openxmlformats.org/officeDocument/2006/relationships/image" Target="../media/image8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9.png" /><Relationship Id="rId3" Type="http://schemas.openxmlformats.org/officeDocument/2006/relationships/image" Target="../media/image10.png" /><Relationship Id="rId4" Type="http://schemas.openxmlformats.org/officeDocument/2006/relationships/image" Target="../media/image11.png" /><Relationship Id="rId5" Type="http://schemas.openxmlformats.org/officeDocument/2006/relationships/image" Target="../media/image12.png" /><Relationship Id="rId6" Type="http://schemas.openxmlformats.org/officeDocument/2006/relationships/image" Target="../media/image1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4.png" /><Relationship Id="rId3" Type="http://schemas.openxmlformats.org/officeDocument/2006/relationships/image" Target="../media/image15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6.png" /><Relationship Id="rId3" Type="http://schemas.openxmlformats.org/officeDocument/2006/relationships/image" Target="../media/image17.png" /><Relationship Id="rId4" Type="http://schemas.openxmlformats.org/officeDocument/2006/relationships/image" Target="../media/image18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9.png" /><Relationship Id="rId3" Type="http://schemas.openxmlformats.org/officeDocument/2006/relationships/image" Target="../media/image20.png" /><Relationship Id="rId4" Type="http://schemas.openxmlformats.org/officeDocument/2006/relationships/image" Target="../media/image21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2.png" /><Relationship Id="rId3" Type="http://schemas.openxmlformats.org/officeDocument/2006/relationships/image" Target="../media/image23.png" /><Relationship Id="rId4" Type="http://schemas.openxmlformats.org/officeDocument/2006/relationships/image" Target="../media/image24.png" /><Relationship Id="rId5" Type="http://schemas.openxmlformats.org/officeDocument/2006/relationships/image" Target="../media/image25.png" /><Relationship Id="rId6" Type="http://schemas.openxmlformats.org/officeDocument/2006/relationships/image" Target="../media/image26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7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8.png" /><Relationship Id="rId3" Type="http://schemas.openxmlformats.org/officeDocument/2006/relationships/image" Target="../media/image29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4422521" y="0"/>
            <a:ext cx="4285742" cy="5028184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136779" y="0"/>
            <a:ext cx="4285742" cy="5028184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5493957" y="51308"/>
            <a:ext cx="2857161" cy="4609169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2279650" y="51308"/>
            <a:ext cx="2857161" cy="2514092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4"/>
          <a:stretch>
            <a:fillRect/>
          </a:stretch>
        </p:blipFill>
        <p:spPr>
          <a:xfrm>
            <a:off x="493924" y="2984416"/>
            <a:ext cx="4642887" cy="1676061"/>
          </a:xfrm>
          <a:prstGeom prst="rect">
            <a:avLst/>
          </a:prstGeom>
        </p:spPr>
      </p:pic>
      <p:pic>
        <p:nvPicPr>
          <p:cNvPr id="5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493924" y="889339"/>
            <a:ext cx="1428581" cy="838031"/>
          </a:xfrm>
          <a:prstGeom prst="rect">
            <a:avLst/>
          </a:prstGeom>
        </p:spPr>
      </p:pic>
      <p:pic>
        <p:nvPicPr>
          <p:cNvPr id="6" name="New picture"/>
          <p:cNvPicPr/>
          <p:nvPr/>
        </p:nvPicPr>
        <p:blipFill>
          <a:blip r:embed="rId6"/>
          <a:stretch>
            <a:fillRect/>
          </a:stretch>
        </p:blipFill>
        <p:spPr>
          <a:xfrm>
            <a:off x="493924" y="51308"/>
            <a:ext cx="1428581" cy="838031"/>
          </a:xfrm>
          <a:prstGeom prst="rect">
            <a:avLst/>
          </a:prstGeom>
        </p:spPr>
      </p:pic>
      <p:pic>
        <p:nvPicPr>
          <p:cNvPr id="7" name="New picture"/>
          <p:cNvPicPr/>
          <p:nvPr/>
        </p:nvPicPr>
        <p:blipFill>
          <a:blip r:embed="rId7"/>
          <a:stretch>
            <a:fillRect/>
          </a:stretch>
        </p:blipFill>
        <p:spPr>
          <a:xfrm>
            <a:off x="493924" y="1727369"/>
            <a:ext cx="1428581" cy="838031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2279650" y="470323"/>
            <a:ext cx="5714323" cy="2933107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136779" y="2565400"/>
            <a:ext cx="1785726" cy="838031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4"/>
          <a:stretch>
            <a:fillRect/>
          </a:stretch>
        </p:blipFill>
        <p:spPr>
          <a:xfrm>
            <a:off x="136779" y="1727369"/>
            <a:ext cx="1785726" cy="838031"/>
          </a:xfrm>
          <a:prstGeom prst="rect">
            <a:avLst/>
          </a:prstGeom>
        </p:spPr>
      </p:pic>
      <p:pic>
        <p:nvPicPr>
          <p:cNvPr id="5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136779" y="51308"/>
            <a:ext cx="1785726" cy="1676061"/>
          </a:xfrm>
          <a:prstGeom prst="rect">
            <a:avLst/>
          </a:prstGeom>
        </p:spPr>
      </p:pic>
      <p:pic>
        <p:nvPicPr>
          <p:cNvPr id="6" name="New picture"/>
          <p:cNvPicPr/>
          <p:nvPr/>
        </p:nvPicPr>
        <p:blipFill>
          <a:blip r:embed="rId6"/>
          <a:stretch>
            <a:fillRect/>
          </a:stretch>
        </p:blipFill>
        <p:spPr>
          <a:xfrm>
            <a:off x="136779" y="3822446"/>
            <a:ext cx="8571484" cy="1257046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36779" y="51308"/>
            <a:ext cx="8571484" cy="2514092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136779" y="2565400"/>
            <a:ext cx="8571484" cy="2095077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2993940" y="51308"/>
            <a:ext cx="3571451" cy="4190153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136779" y="51308"/>
            <a:ext cx="2857161" cy="3771138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4"/>
          <a:stretch>
            <a:fillRect/>
          </a:stretch>
        </p:blipFill>
        <p:spPr>
          <a:xfrm>
            <a:off x="6565392" y="51308"/>
            <a:ext cx="2142871" cy="2933107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36779" y="51308"/>
            <a:ext cx="3214307" cy="3352123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3351085" y="51308"/>
            <a:ext cx="5357177" cy="3352123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4"/>
          <a:stretch>
            <a:fillRect/>
          </a:stretch>
        </p:blipFill>
        <p:spPr>
          <a:xfrm>
            <a:off x="136779" y="3403431"/>
            <a:ext cx="3571451" cy="1676061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2279650" y="470323"/>
            <a:ext cx="2142871" cy="2514092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136779" y="470323"/>
            <a:ext cx="2142871" cy="2514092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4"/>
          <a:stretch>
            <a:fillRect/>
          </a:stretch>
        </p:blipFill>
        <p:spPr>
          <a:xfrm>
            <a:off x="4422521" y="470323"/>
            <a:ext cx="2142871" cy="2514092"/>
          </a:xfrm>
          <a:prstGeom prst="rect">
            <a:avLst/>
          </a:prstGeom>
        </p:spPr>
      </p:pic>
      <p:pic>
        <p:nvPicPr>
          <p:cNvPr id="5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136779" y="51308"/>
            <a:ext cx="8571484" cy="419015"/>
          </a:xfrm>
          <a:prstGeom prst="rect">
            <a:avLst/>
          </a:prstGeom>
        </p:spPr>
      </p:pic>
      <p:pic>
        <p:nvPicPr>
          <p:cNvPr id="6" name="New picture"/>
          <p:cNvPicPr/>
          <p:nvPr/>
        </p:nvPicPr>
        <p:blipFill>
          <a:blip r:embed="rId6"/>
          <a:stretch>
            <a:fillRect/>
          </a:stretch>
        </p:blipFill>
        <p:spPr>
          <a:xfrm>
            <a:off x="136779" y="3403431"/>
            <a:ext cx="8571484" cy="1676061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565359" y="51308"/>
            <a:ext cx="5714323" cy="4190153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36779" y="51308"/>
            <a:ext cx="4642887" cy="5028184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4779666" y="51308"/>
            <a:ext cx="3928597" cy="5028184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7.03.22"/>
  <p:tag name="AS_TITLE" val="Aspose.Slides for .NET 4.0 Client Profile"/>
  <p:tag name="AS_VERSION" val="17.3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Ýêðàí (4:3)</PresentationFormat>
  <Paragraphs>0</Paragraphs>
  <Slides>9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10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0</LinksUpToDate>
  <SharedDoc>0</SharedDoc>
  <HyperlinksChanged>0</HyperlinksChanged>
  <Application>Aspose.Slides for .NET</Application>
  <AppVersion>17.0300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2018-12-04T03:55:37.643</cp:lastPrinted>
  <dcterms:created xsi:type="dcterms:W3CDTF">2018-12-04T03:55:37Z</dcterms:created>
  <dcterms:modified xsi:type="dcterms:W3CDTF">2018-12-04T03:55:37Z</dcterms:modified>
</cp:coreProperties>
</file>